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63EC0-6861-4594-8DC7-76E0493F669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65C568A-E0A3-4C9D-90EA-6229224768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3D312A3-9B3D-4C04-81BF-BB6C4B0A8661}"/>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5" name="Fußzeilenplatzhalter 4">
            <a:extLst>
              <a:ext uri="{FF2B5EF4-FFF2-40B4-BE49-F238E27FC236}">
                <a16:creationId xmlns:a16="http://schemas.microsoft.com/office/drawing/2014/main" id="{6E90A38B-EA3B-44F6-AF97-97BA7BBFBE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1E6CCDD-8999-44BE-AA25-92B6D5394C43}"/>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1323488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E939EC-FBAC-49C0-BBA4-269A6DFB978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D4DEAF1-4846-4149-9017-B8F88C1D704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6C3E74E-CC71-4AA1-8BFC-818E3983BE45}"/>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5" name="Fußzeilenplatzhalter 4">
            <a:extLst>
              <a:ext uri="{FF2B5EF4-FFF2-40B4-BE49-F238E27FC236}">
                <a16:creationId xmlns:a16="http://schemas.microsoft.com/office/drawing/2014/main" id="{ABA2B404-5FE2-4F65-BD21-A1B7D9538F0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86BEA70-6C63-4737-8801-1E256706A5DB}"/>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72930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064EB9B-EAB3-4CAC-9E7F-E14FCB15FCC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CDB4E93-F0B4-4DD3-B3E9-25A7DB8888E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4AF556-38BF-4E99-9519-757AEE80E334}"/>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5" name="Fußzeilenplatzhalter 4">
            <a:extLst>
              <a:ext uri="{FF2B5EF4-FFF2-40B4-BE49-F238E27FC236}">
                <a16:creationId xmlns:a16="http://schemas.microsoft.com/office/drawing/2014/main" id="{A0857306-9123-41C1-8206-741B3A0D198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8D8F977-1E24-4A1B-8BD4-FE5EF4D1704C}"/>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120922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0DB50B-DD81-44E8-9419-68385D0C2C9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B8CC3D9-09CB-47D7-A9E5-9FE87B5B9D0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CCFBF2F-79E8-4AB0-A809-66DBA5E00DBE}"/>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5" name="Fußzeilenplatzhalter 4">
            <a:extLst>
              <a:ext uri="{FF2B5EF4-FFF2-40B4-BE49-F238E27FC236}">
                <a16:creationId xmlns:a16="http://schemas.microsoft.com/office/drawing/2014/main" id="{DD59C4DE-0299-49AA-A581-17B7785279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49EFA72-89E6-47B6-A839-499F8883DE70}"/>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08759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3D6E5E-CDB4-4B62-BF02-B5ABA1CF284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7C06E81-EE7E-453F-BED1-9ED437A4A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32BC00D-7695-45B9-A098-1BA360569DCF}"/>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5" name="Fußzeilenplatzhalter 4">
            <a:extLst>
              <a:ext uri="{FF2B5EF4-FFF2-40B4-BE49-F238E27FC236}">
                <a16:creationId xmlns:a16="http://schemas.microsoft.com/office/drawing/2014/main" id="{8AE2CB7F-632C-4E57-A038-E03FF185CB8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87FDACA-4A31-44C1-A4CC-07D2C47972BB}"/>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68155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B5059D-4A7D-4B9C-8D7B-2D823A81F1C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CF7498C-41D3-4CE7-882C-C382BE79230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BEBEC4A-B580-43D0-84F8-0F707FB7517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42107D1-0DD4-4A68-AA0A-B72B8A794AF5}"/>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6" name="Fußzeilenplatzhalter 5">
            <a:extLst>
              <a:ext uri="{FF2B5EF4-FFF2-40B4-BE49-F238E27FC236}">
                <a16:creationId xmlns:a16="http://schemas.microsoft.com/office/drawing/2014/main" id="{F9EFB860-E589-41F9-A8FB-63DFD5887D5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03CA186-D66F-4BB3-A27B-15FDC9036E04}"/>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181059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1A29E2-7B27-43A7-9398-C7BF04711BE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4D41D2F-C44F-477D-B7E2-4E696830BF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54EDEBE-B1E7-4F7C-8014-6372F9F5569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BF054D6-C585-455F-8C47-BB358388A8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49EF0EA-3246-4F6D-B4FF-C7890BCDC7E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B7FCC6C-21ED-495D-99A9-C96250BBF365}"/>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8" name="Fußzeilenplatzhalter 7">
            <a:extLst>
              <a:ext uri="{FF2B5EF4-FFF2-40B4-BE49-F238E27FC236}">
                <a16:creationId xmlns:a16="http://schemas.microsoft.com/office/drawing/2014/main" id="{595E6E17-2599-45C6-884D-F2F3A707372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240D55DE-A841-4C88-9A72-0C20C5627C15}"/>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89928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F47E5E-0D6C-4895-90D3-D327612E9CF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E9667FC-28E2-43A1-A63E-B372C6A6D0D5}"/>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4" name="Fußzeilenplatzhalter 3">
            <a:extLst>
              <a:ext uri="{FF2B5EF4-FFF2-40B4-BE49-F238E27FC236}">
                <a16:creationId xmlns:a16="http://schemas.microsoft.com/office/drawing/2014/main" id="{D4ABB3E4-B424-495F-84C3-7E17263774C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F2FEC6A0-7032-4E0C-99C8-24E4D6F2ACDA}"/>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93559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0A6FA69-7751-43C3-899B-3D8278C8C620}"/>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3" name="Fußzeilenplatzhalter 2">
            <a:extLst>
              <a:ext uri="{FF2B5EF4-FFF2-40B4-BE49-F238E27FC236}">
                <a16:creationId xmlns:a16="http://schemas.microsoft.com/office/drawing/2014/main" id="{3093CA3E-09B6-4034-B22C-6F72DDC6C5ED}"/>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D70A24F-10BF-48A7-B6BF-7AD6C6CD235B}"/>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536651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9997D2-FDEE-4158-9F4A-32F8AFF4A58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E38DAD4-0FE2-4E8C-8FA0-1846AB4B93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C1E5694-84E9-46D1-9F96-0AA97DFAC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4B8A7F3-AFCB-45F3-A7E1-8700E6F4B165}"/>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6" name="Fußzeilenplatzhalter 5">
            <a:extLst>
              <a:ext uri="{FF2B5EF4-FFF2-40B4-BE49-F238E27FC236}">
                <a16:creationId xmlns:a16="http://schemas.microsoft.com/office/drawing/2014/main" id="{775C1388-8323-480E-815D-D424136AF2E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A75A1E7-8FB5-4C0A-9AE8-E127886DDBAD}"/>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748268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8E6868-D45A-4DD8-987D-000014264C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78FC65C-6205-4D29-87D5-3E69CF8B5C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9B84A72-0E0E-4C63-8822-108F6C9C1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C49B179-E0FB-4A4E-8780-07EAAE28E595}"/>
              </a:ext>
            </a:extLst>
          </p:cNvPr>
          <p:cNvSpPr>
            <a:spLocks noGrp="1"/>
          </p:cNvSpPr>
          <p:nvPr>
            <p:ph type="dt" sz="half" idx="10"/>
          </p:nvPr>
        </p:nvSpPr>
        <p:spPr/>
        <p:txBody>
          <a:bodyPr/>
          <a:lstStyle/>
          <a:p>
            <a:fld id="{54F7CB8C-4360-41B7-895E-D3A0C68BCAB7}" type="datetimeFigureOut">
              <a:rPr lang="de-DE" smtClean="0"/>
              <a:t>18.09.2025</a:t>
            </a:fld>
            <a:endParaRPr lang="de-DE"/>
          </a:p>
        </p:txBody>
      </p:sp>
      <p:sp>
        <p:nvSpPr>
          <p:cNvPr id="6" name="Fußzeilenplatzhalter 5">
            <a:extLst>
              <a:ext uri="{FF2B5EF4-FFF2-40B4-BE49-F238E27FC236}">
                <a16:creationId xmlns:a16="http://schemas.microsoft.com/office/drawing/2014/main" id="{C6978C8E-76CC-4980-A54B-4C46CB545BC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D33A5CD-DC09-47DF-8D38-4F3F60901F57}"/>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403099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4746B5D-6FDB-4C64-8510-7B3EB751F9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D4BA4BD-A952-4D1C-9774-AD60E28C94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2B4B9AC-F7EB-42D0-A97F-98ED4B009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7CB8C-4360-41B7-895E-D3A0C68BCAB7}" type="datetimeFigureOut">
              <a:rPr lang="de-DE" smtClean="0"/>
              <a:t>18.09.2025</a:t>
            </a:fld>
            <a:endParaRPr lang="de-DE"/>
          </a:p>
        </p:txBody>
      </p:sp>
      <p:sp>
        <p:nvSpPr>
          <p:cNvPr id="5" name="Fußzeilenplatzhalter 4">
            <a:extLst>
              <a:ext uri="{FF2B5EF4-FFF2-40B4-BE49-F238E27FC236}">
                <a16:creationId xmlns:a16="http://schemas.microsoft.com/office/drawing/2014/main" id="{102EFDA3-728F-426D-8E2E-A33F7A7018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AA6B66C4-18A8-46FE-B452-66862FF99E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33545-9041-4037-B75C-6525C78DE815}" type="slidenum">
              <a:rPr lang="de-DE" smtClean="0"/>
              <a:t>‹Nr.›</a:t>
            </a:fld>
            <a:endParaRPr lang="de-DE"/>
          </a:p>
        </p:txBody>
      </p:sp>
    </p:spTree>
    <p:extLst>
      <p:ext uri="{BB962C8B-B14F-4D97-AF65-F5344CB8AC3E}">
        <p14:creationId xmlns:p14="http://schemas.microsoft.com/office/powerpoint/2010/main" val="228971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000" dirty="0">
                <a:effectLst/>
                <a:latin typeface="Calibri" panose="020F0502020204030204" pitchFamily="34" charset="0"/>
                <a:ea typeface="Calibri" panose="020F0502020204030204" pitchFamily="34" charset="0"/>
                <a:cs typeface="Times New Roman" panose="02020603050405020304" pitchFamily="18" charset="0"/>
              </a:rPr>
              <a:t>Da sagte Petrus: »Wir haben unser Zuhause verlassen und sind dir nachgefolgt.«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»Ja«, erwiderte Jesus, »und ich versichere euch: Wer Haus oder Frau oder Geschwister oder Eltern oder Kinder für das Reich Gottes aufgegeben hat,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wird es in diesem Leben vielfältig zurückbekommen und in der zukünftigen Welt das ewige Leben erhalten.«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latin typeface="Calibri" panose="020F0502020204030204" pitchFamily="34" charset="0"/>
                <a:ea typeface="Calibri" panose="020F0502020204030204" pitchFamily="34" charset="0"/>
                <a:cs typeface="Times New Roman" panose="02020603050405020304" pitchFamily="18" charset="0"/>
              </a:rPr>
              <a:t>Lukas 18, 28-30</a:t>
            </a:r>
            <a:endParaRPr lang="de-DE"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3591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000" dirty="0">
                <a:effectLst/>
                <a:latin typeface="Calibri" panose="020F0502020204030204" pitchFamily="34" charset="0"/>
                <a:ea typeface="Calibri" panose="020F0502020204030204" pitchFamily="34" charset="0"/>
                <a:cs typeface="Times New Roman" panose="02020603050405020304" pitchFamily="18" charset="0"/>
              </a:rPr>
              <a:t>Das Himmelreich gleicht einem Schatz, verborgen im Acker, den ein Mensch fand und verbarg; und in seiner Freude geht er hin und verkauft alles, was er hat, und kauft den Acker.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Wiederum gleicht das Himmelreich einem Kaufmann, der gute Perlen suchte,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und da er eine kostbare Perle fand, ging er hin und verkaufte alles, was er hatte, und kaufte sie.</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Matthäus 13, 44-46 </a:t>
            </a:r>
          </a:p>
        </p:txBody>
      </p:sp>
    </p:spTree>
    <p:extLst>
      <p:ext uri="{BB962C8B-B14F-4D97-AF65-F5344CB8AC3E}">
        <p14:creationId xmlns:p14="http://schemas.microsoft.com/office/powerpoint/2010/main" val="3103401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149</Words>
  <Application>Microsoft Office PowerPoint</Application>
  <PresentationFormat>Breitbild</PresentationFormat>
  <Paragraphs>2</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Da sagte Petrus: »Wir haben unser Zuhause verlassen und sind dir nachgefolgt.«  »Ja«, erwiderte Jesus, »und ich versichere euch: Wer Haus oder Frau oder Geschwister oder Eltern oder Kinder für das Reich Gottes aufgegeben hat,  wird es in diesem Leben vielfältig zurückbekommen und in der zukünftigen Welt das ewige Leben erhalten.«   Lukas 18, 28-30</vt:lpstr>
      <vt:lpstr>Das Himmelreich gleicht einem Schatz, verborgen im Acker, den ein Mensch fand und verbarg; und in seiner Freude geht er hin und verkauft alles, was er hat, und kauft den Acker.  Wiederum gleicht das Himmelreich einem Kaufmann, der gute Perlen suchte,  und da er eine kostbare Perle fand, ging er hin und verkaufte alles, was er hatte, und kaufte sie.  Matthäus 13, 44-46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Glückselig sind die, die hungern dürsten nach der Gerechtigkeit. Denn sie werden satt werden.“  (Matthäus 5,6)  Glückselig sind die, die verfolgt werden, weil sie für Gottes Gerechtigkeit eintreten. Denn ihnen gehört das Himmelreich. (Matthäus 5,10)    Denn ich sage euch: Eure Gerechtigkeit muss größer sein als die der Schriftgelehrten und Pharisäer. Sonst werdet ihr niemals in das Himmelreich kommen. (Matthäus 5,20)   Strebt vor allem anderen nach seinem Reich und nach seiner Gerechtigkeit – dann wird Gott euch auch das alles schenken. (Matthäus 6,33)</dc:title>
  <dc:creator>A. T.</dc:creator>
  <cp:lastModifiedBy>A. T.</cp:lastModifiedBy>
  <cp:revision>5</cp:revision>
  <dcterms:created xsi:type="dcterms:W3CDTF">2025-06-14T12:55:14Z</dcterms:created>
  <dcterms:modified xsi:type="dcterms:W3CDTF">2025-09-18T15:32:11Z</dcterms:modified>
</cp:coreProperties>
</file>