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5" r:id="rId4"/>
    <p:sldId id="264" r:id="rId5"/>
    <p:sldId id="258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B063A0-DE47-4B5F-B3A7-70DB86FD3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55D8760-D572-4D31-97B7-4630E0F9D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984C57-9DA8-4B2A-8FA7-62CD48763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19E473-87CA-4CA6-B213-7D673FDE9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F8C881-020C-432B-9281-41D80299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02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7B2DCE-F6EA-49FD-82D7-DA8C48035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D1DCBF3-E2EB-4C8F-8561-C61BEA3FE0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355731-99AA-40CA-8EB4-318D4C3F2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933F57-B06B-4AF0-B6B2-F1B37986E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2CF6A0-1D37-4514-BD0E-F01FB662C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2930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ED8CFB6-C6EC-4674-84F8-E02C9B0DD3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2E92389-74CC-4409-A690-929CBE1B4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6AE9C0-B7AA-4883-AA2B-F13B733B2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D48939-26CF-442B-B7BA-F4C29CB3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68891A-055E-4213-82F4-9030DD36A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5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4720F6-F429-4A2F-A932-50F881621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7D505F-66DD-4860-9C0F-978A16F0B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175CAD-9DDA-44A7-8416-6660BB1AC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C0199F-656A-4789-BDB1-92D649002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F41514-EE59-4313-ABDA-8CB36932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36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E81844-1A72-4985-894E-085C4782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3A14128-C274-4E3A-8E51-08C96A3FC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8E029B-3839-4FB6-90D6-6AB8417D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A4B315-68AE-4AE8-873D-049CF97A8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7D1268-078E-4CB7-BFC0-66E85797C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720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4BBB28-61BB-4F2E-8F50-4B910325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DB1BF6-9D9F-4166-BD3A-36AF70AA24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A8F010-6A9A-4812-A8E0-ACF1C0C607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1BC6B0-8067-4797-A47E-181198BD0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1E70E1-2160-4FF9-8B04-0C05CB62C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68AD69-5493-488F-A445-FDCD7F028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29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43967D-2B5B-4826-B766-92CFC8391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1E0ECA-026A-415F-B056-9BE4CF8B5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3A1536-70C7-46D8-B34B-F239A03B1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F8F61F1-3B7C-4F88-B37C-EB33D6577F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B0FD83D-BC1B-4466-B85F-89B06BE365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E483E02-B4AA-4CDF-ACA8-D493C1454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EFC2BF2-EA31-4846-A77E-09719B4B5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BF88531-2852-4EAD-AC36-49067D81A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330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FBBF48-F098-4816-9EAA-FF1276924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D62B02E-FFCF-41F1-BC49-65E01D38D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4F32A26-61A8-4D85-BD82-13E7EE3E5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0CBE77B-1351-4AA3-809A-4FD92589B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92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4ABB42D-D6DD-4E3F-85FA-2F72F6DD1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37D0BC7-7CBF-4A2E-8EE3-44208021B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D547C04-7EF5-4110-B028-F417B69E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122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C7DAAC-298E-4E71-A845-21B9ED060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5B1C8C-E64B-4377-BB37-AFBBEEAB7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DBE8AF7-A7EC-4B5E-8054-86B2556B3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588D49-A1F8-4DF1-8ABC-A62AEC168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7F55375-AE17-48D2-AF6F-53D453073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3D7605-69C9-4B84-B609-14E3F613F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40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1CF89-E68E-40B3-AAD7-D616CCAF5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DD1AB07-3F3F-49A6-843D-F7AC07D17B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0C6299-2FF0-41BA-8562-0D0F1B9B6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28084D-0548-4C2D-98A2-D72B78A9D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FA6AFCC-1547-43CF-A0C4-7ED5165EB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0CB1B4-17AD-427C-9264-A87B8AA69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528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pexels.com/de/foto/blau-meer-ozean-wasser-175773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7000"/>
            <a:lum/>
            <a:extLst>
              <a:ext uri="{837473B0-CC2E-450A-ABE3-18F120FF3D39}">
                <a1611:picAttrSrcUrl xmlns:a1611="http://schemas.microsoft.com/office/drawing/2016/11/main" r:id="rId14"/>
              </a:ext>
            </a:extLst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74D3EAE-9143-454B-BDC9-2931B013F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D69DFA-FA4D-4427-8E8D-966BEFD9B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F11DD1-67FF-496E-A7C7-A637C169E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6B51F-2601-4D8E-B5EF-06F244322E34}" type="datetimeFigureOut">
              <a:rPr lang="de-DE" smtClean="0"/>
              <a:t>13.09.2025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6C10F2-3772-4690-A4C7-3757B58085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25FE83-2B1F-43A4-B1DB-796D57F1E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C0F71-18B7-41A9-AF28-0EA15798C3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152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1289D09F-ACFF-4AD2-8802-5DD9B76DB95A}"/>
              </a:ext>
            </a:extLst>
          </p:cNvPr>
          <p:cNvSpPr txBox="1"/>
          <p:nvPr/>
        </p:nvSpPr>
        <p:spPr>
          <a:xfrm>
            <a:off x="1818024" y="2006998"/>
            <a:ext cx="82042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2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Jesus spricht:</a:t>
            </a:r>
          </a:p>
          <a:p>
            <a:r>
              <a:rPr lang="de-DE" sz="32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Der Menschensohn </a:t>
            </a:r>
            <a:r>
              <a:rPr lang="de-DE" sz="3200" b="1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ist gekommen</a:t>
            </a:r>
            <a:r>
              <a:rPr lang="de-DE" sz="32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,</a:t>
            </a:r>
          </a:p>
          <a:p>
            <a:r>
              <a:rPr lang="de-DE" sz="32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um die Verlorenen zu suchen und zu retten.</a:t>
            </a:r>
          </a:p>
          <a:p>
            <a:endParaRPr lang="de-DE" sz="3200" dirty="0">
              <a:effectLst/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de-DE" sz="32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Lukas 19,10</a:t>
            </a:r>
          </a:p>
        </p:txBody>
      </p:sp>
    </p:spTree>
    <p:extLst>
      <p:ext uri="{BB962C8B-B14F-4D97-AF65-F5344CB8AC3E}">
        <p14:creationId xmlns:p14="http://schemas.microsoft.com/office/powerpoint/2010/main" val="3297295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F83B56A7-EB08-4B00-AB99-7BD03342FF53}"/>
              </a:ext>
            </a:extLst>
          </p:cNvPr>
          <p:cNvSpPr txBox="1"/>
          <p:nvPr/>
        </p:nvSpPr>
        <p:spPr>
          <a:xfrm>
            <a:off x="665017" y="581121"/>
            <a:ext cx="11015133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aseline="-25000" dirty="0">
                <a:latin typeface="Gadugi" panose="020B0502040204020203" pitchFamily="34" charset="0"/>
                <a:ea typeface="Gadugi" panose="020B0502040204020203" pitchFamily="34" charset="0"/>
              </a:rPr>
              <a:t>1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Jesus kam nach Jericho und ging durch die Stadt. </a:t>
            </a:r>
          </a:p>
          <a:p>
            <a:r>
              <a:rPr lang="de-DE" sz="2800" baseline="-25000" dirty="0">
                <a:latin typeface="Gadugi" panose="020B0502040204020203" pitchFamily="34" charset="0"/>
                <a:ea typeface="Gadugi" panose="020B0502040204020203" pitchFamily="34" charset="0"/>
              </a:rPr>
              <a:t>2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Dort lebte ein Mann, der Zachäus hieß.</a:t>
            </a:r>
          </a:p>
          <a:p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Er war der oberste Zolleinnehmer und sehr reich. </a:t>
            </a:r>
          </a:p>
          <a:p>
            <a:r>
              <a:rPr lang="de-DE" sz="2800" baseline="-25000" dirty="0">
                <a:latin typeface="Gadugi" panose="020B0502040204020203" pitchFamily="34" charset="0"/>
                <a:ea typeface="Gadugi" panose="020B0502040204020203" pitchFamily="34" charset="0"/>
              </a:rPr>
              <a:t>3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Er wollte unbedingt sehen, wer dieser Jesus war. Aber er konnte es nicht, denn er war klein, und die Volksmenge versperrte ihm die Sicht.</a:t>
            </a:r>
          </a:p>
          <a:p>
            <a:r>
              <a:rPr lang="de-DE" sz="2800" baseline="-25000" dirty="0">
                <a:latin typeface="Gadugi" panose="020B0502040204020203" pitchFamily="34" charset="0"/>
                <a:ea typeface="Gadugi" panose="020B0502040204020203" pitchFamily="34" charset="0"/>
              </a:rPr>
              <a:t>4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Deshalb lief er voraus und kletterte auf einen Maulbeerfeigenbaum,</a:t>
            </a:r>
          </a:p>
          <a:p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um Jesus sehen zu können – denn dort musste er vorbeikommen.</a:t>
            </a:r>
          </a:p>
          <a:p>
            <a:r>
              <a:rPr lang="de-DE" sz="2800" baseline="-25000" dirty="0">
                <a:latin typeface="Gadugi" panose="020B0502040204020203" pitchFamily="34" charset="0"/>
                <a:ea typeface="Gadugi" panose="020B0502040204020203" pitchFamily="34" charset="0"/>
              </a:rPr>
              <a:t>5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Als Jesus an die Stelle kam, blickte er hoch und sagte zu ihm: </a:t>
            </a:r>
          </a:p>
          <a:p>
            <a:r>
              <a:rPr lang="de-DE" sz="2800" b="1" dirty="0">
                <a:latin typeface="Gadugi" panose="020B0502040204020203" pitchFamily="34" charset="0"/>
                <a:ea typeface="Gadugi" panose="020B0502040204020203" pitchFamily="34" charset="0"/>
              </a:rPr>
              <a:t>»Zachäus, steig schnell herab. Ich muss heute in deinem Haus zu Gast sein.«</a:t>
            </a:r>
          </a:p>
          <a:p>
            <a:r>
              <a:rPr lang="de-DE" sz="2800" baseline="-25000" dirty="0">
                <a:latin typeface="Gadugi" panose="020B0502040204020203" pitchFamily="34" charset="0"/>
                <a:ea typeface="Gadugi" panose="020B0502040204020203" pitchFamily="34" charset="0"/>
              </a:rPr>
              <a:t>6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Sofort stieg Zachäus vom Baum herab. Voller Freude nahm er Jesus bei sich auf.</a:t>
            </a:r>
          </a:p>
          <a:p>
            <a:endParaRPr lang="de-D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674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5500FFFC-FAB8-4F13-8299-66CEAF97B115}"/>
              </a:ext>
            </a:extLst>
          </p:cNvPr>
          <p:cNvSpPr txBox="1"/>
          <p:nvPr/>
        </p:nvSpPr>
        <p:spPr>
          <a:xfrm>
            <a:off x="646545" y="723618"/>
            <a:ext cx="1051098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aseline="-25000" dirty="0">
                <a:latin typeface="Gadugi" panose="020B0502040204020203" pitchFamily="34" charset="0"/>
                <a:ea typeface="Gadugi" panose="020B0502040204020203" pitchFamily="34" charset="0"/>
              </a:rPr>
              <a:t>7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Als die Leute das sahen, ärgerten sie sich und sagten zueinander:</a:t>
            </a:r>
          </a:p>
          <a:p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»Bei einem Sünder ist er eingekehrt!«</a:t>
            </a:r>
          </a:p>
          <a:p>
            <a:r>
              <a:rPr lang="de-DE" sz="2800" baseline="-25000" dirty="0">
                <a:latin typeface="Gadugi" panose="020B0502040204020203" pitchFamily="34" charset="0"/>
                <a:ea typeface="Gadugi" panose="020B0502040204020203" pitchFamily="34" charset="0"/>
              </a:rPr>
              <a:t>8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Aber Zachäus stand auf und sagte zum Herrn: »Herr, die Hälfte von meinem Besitz werde ich den Armen geben. Und wem ich zu viel abgenommen habe, dem werde ich es vierfach zurückzahlen.« </a:t>
            </a:r>
          </a:p>
          <a:p>
            <a:r>
              <a:rPr lang="de-DE" sz="2800" baseline="-25000" dirty="0">
                <a:latin typeface="Gadugi" panose="020B0502040204020203" pitchFamily="34" charset="0"/>
                <a:ea typeface="Gadugi" panose="020B0502040204020203" pitchFamily="34" charset="0"/>
              </a:rPr>
              <a:t>9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Da sagte Jesus zu ihm: </a:t>
            </a:r>
            <a:r>
              <a:rPr lang="de-DE" sz="2800" b="1" dirty="0">
                <a:latin typeface="Gadugi" panose="020B0502040204020203" pitchFamily="34" charset="0"/>
                <a:ea typeface="Gadugi" panose="020B0502040204020203" pitchFamily="34" charset="0"/>
              </a:rPr>
              <a:t>»Heute bist du gerettet worden – zusammen mit allen, die in deinem Haus leben. Denn auch du bist ein Nachkomme Abrahams! </a:t>
            </a:r>
            <a:r>
              <a:rPr lang="de-DE" sz="2800" b="1" baseline="-25000" dirty="0">
                <a:latin typeface="Gadugi" panose="020B0502040204020203" pitchFamily="34" charset="0"/>
                <a:ea typeface="Gadugi" panose="020B0502040204020203" pitchFamily="34" charset="0"/>
              </a:rPr>
              <a:t>10</a:t>
            </a:r>
            <a:r>
              <a:rPr lang="de-DE" sz="2800" b="1" dirty="0">
                <a:latin typeface="Gadugi" panose="020B0502040204020203" pitchFamily="34" charset="0"/>
                <a:ea typeface="Gadugi" panose="020B0502040204020203" pitchFamily="34" charset="0"/>
              </a:rPr>
              <a:t>Der Menschensohn ist gekommen, um die Verlorenen zu suchen und zu retten.«</a:t>
            </a:r>
          </a:p>
          <a:p>
            <a:endParaRPr lang="de-DE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Lukas 19, 1-10</a:t>
            </a:r>
          </a:p>
        </p:txBody>
      </p:sp>
    </p:spTree>
    <p:extLst>
      <p:ext uri="{BB962C8B-B14F-4D97-AF65-F5344CB8AC3E}">
        <p14:creationId xmlns:p14="http://schemas.microsoft.com/office/powerpoint/2010/main" val="493164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08A5B3C-A7C0-4FD4-9C96-8AC0DFF064A6}"/>
              </a:ext>
            </a:extLst>
          </p:cNvPr>
          <p:cNvSpPr txBox="1"/>
          <p:nvPr/>
        </p:nvSpPr>
        <p:spPr>
          <a:xfrm>
            <a:off x="2009273" y="2605713"/>
            <a:ext cx="9046653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dirty="0">
                <a:effectLst/>
                <a:latin typeface="Gadug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„Gott kann uns 1000 Schritte entgegen gehen, </a:t>
            </a:r>
          </a:p>
          <a:p>
            <a:r>
              <a:rPr lang="de-DE" sz="2800" b="1" dirty="0">
                <a:effectLst/>
                <a:latin typeface="Gadug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aber den einen zu ihm hin, müssen wir selber tun.“ </a:t>
            </a:r>
          </a:p>
          <a:p>
            <a:endParaRPr lang="de-DE" sz="2800" b="1" dirty="0">
              <a:latin typeface="Gadug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2800" b="1" dirty="0">
                <a:effectLst/>
                <a:latin typeface="Gadug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Karl Rahner</a:t>
            </a:r>
            <a:endParaRPr lang="de-DE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20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D0213F1-256E-4CEE-B13A-5FC771AFA634}"/>
              </a:ext>
            </a:extLst>
          </p:cNvPr>
          <p:cNvSpPr txBox="1"/>
          <p:nvPr/>
        </p:nvSpPr>
        <p:spPr>
          <a:xfrm>
            <a:off x="2094345" y="2376825"/>
            <a:ext cx="97028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»</a:t>
            </a:r>
            <a:r>
              <a:rPr lang="de-DE" sz="2800" b="1" dirty="0">
                <a:latin typeface="Gadugi" panose="020B0502040204020203" pitchFamily="34" charset="0"/>
                <a:ea typeface="Gadugi" panose="020B0502040204020203" pitchFamily="34" charset="0"/>
              </a:rPr>
              <a:t>Zachäus</a:t>
            </a:r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, steig schnell herab.</a:t>
            </a:r>
          </a:p>
          <a:p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Ich muss heute in deinem Haus zu Gast sein.«</a:t>
            </a:r>
          </a:p>
          <a:p>
            <a:endParaRPr lang="de-DE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Sofort stieg Zachäus vom Baum herab. </a:t>
            </a:r>
          </a:p>
          <a:p>
            <a:r>
              <a:rPr lang="de-DE" sz="2800" dirty="0">
                <a:latin typeface="Gadugi" panose="020B0502040204020203" pitchFamily="34" charset="0"/>
                <a:ea typeface="Gadugi" panose="020B0502040204020203" pitchFamily="34" charset="0"/>
              </a:rPr>
              <a:t>Voller Freude nahm er Jesus bei sich auf.</a:t>
            </a:r>
          </a:p>
        </p:txBody>
      </p:sp>
    </p:spTree>
    <p:extLst>
      <p:ext uri="{BB962C8B-B14F-4D97-AF65-F5344CB8AC3E}">
        <p14:creationId xmlns:p14="http://schemas.microsoft.com/office/powerpoint/2010/main" val="1729497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D5C21F0-A454-49B2-A334-BD2E31CC440E}"/>
              </a:ext>
            </a:extLst>
          </p:cNvPr>
          <p:cNvSpPr txBox="1"/>
          <p:nvPr/>
        </p:nvSpPr>
        <p:spPr>
          <a:xfrm>
            <a:off x="1590963" y="1012954"/>
            <a:ext cx="859366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Aber ich laufe auf das Ziel zu, um es zu ergreifen. </a:t>
            </a:r>
          </a:p>
          <a:p>
            <a:r>
              <a:rPr lang="de-DE" sz="28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Denn ich bin ja auch von Christus Jesus ergriffen.</a:t>
            </a:r>
          </a:p>
          <a:p>
            <a:endParaRPr lang="de-DE" sz="2800" dirty="0">
              <a:effectLst/>
              <a:latin typeface="Gadugi" panose="020B0502040204020203" pitchFamily="34" charset="0"/>
              <a:ea typeface="Gadugi" panose="020B0502040204020203" pitchFamily="34" charset="0"/>
              <a:cs typeface="Times New Roman" panose="02020603050405020304" pitchFamily="18" charset="0"/>
            </a:endParaRPr>
          </a:p>
          <a:p>
            <a:r>
              <a:rPr lang="de-DE" sz="2800" dirty="0">
                <a:effectLst/>
                <a:latin typeface="Gadugi" panose="020B0502040204020203" pitchFamily="34" charset="0"/>
                <a:ea typeface="Gadugi" panose="020B0502040204020203" pitchFamily="34" charset="0"/>
                <a:cs typeface="Times New Roman" panose="02020603050405020304" pitchFamily="18" charset="0"/>
              </a:rPr>
              <a:t>Philipper 3,12b</a:t>
            </a:r>
          </a:p>
          <a:p>
            <a:endParaRPr lang="de-DE" sz="2800" b="1" dirty="0">
              <a:latin typeface="Gadugi" panose="020B0502040204020203" pitchFamily="34" charset="0"/>
              <a:ea typeface="Gadugi" panose="020B0502040204020203" pitchFamily="34" charset="0"/>
              <a:cs typeface="Times New Roman" panose="02020603050405020304" pitchFamily="18" charset="0"/>
            </a:endParaRPr>
          </a:p>
          <a:p>
            <a:endParaRPr lang="de-DE" sz="2800" b="1" dirty="0">
              <a:latin typeface="Gadugi" panose="020B0502040204020203" pitchFamily="34" charset="0"/>
              <a:ea typeface="Gadugi" panose="020B0502040204020203" pitchFamily="34" charset="0"/>
              <a:cs typeface="Times New Roman" panose="02020603050405020304" pitchFamily="18" charset="0"/>
            </a:endParaRPr>
          </a:p>
          <a:p>
            <a:r>
              <a:rPr lang="de-DE" sz="28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Nicht ihr habt mich ausgewählt, </a:t>
            </a:r>
          </a:p>
          <a:p>
            <a:r>
              <a:rPr lang="de-DE" sz="2800" dirty="0"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sondern ich habe euch ausgewählt.</a:t>
            </a:r>
          </a:p>
          <a:p>
            <a:endParaRPr lang="de-DE" sz="2800" dirty="0">
              <a:effectLst/>
              <a:latin typeface="Gadugi" panose="020B0502040204020203" pitchFamily="34" charset="0"/>
              <a:ea typeface="Gadugi" panose="020B0502040204020203" pitchFamily="34" charset="0"/>
              <a:cs typeface="Times New Roman" panose="02020603050405020304" pitchFamily="18" charset="0"/>
            </a:endParaRPr>
          </a:p>
          <a:p>
            <a:r>
              <a:rPr lang="de-DE" sz="2800" dirty="0">
                <a:effectLst/>
                <a:latin typeface="Gadugi" panose="020B0502040204020203" pitchFamily="34" charset="0"/>
                <a:ea typeface="Gadugi" panose="020B0502040204020203" pitchFamily="34" charset="0"/>
                <a:cs typeface="Times New Roman" panose="02020603050405020304" pitchFamily="18" charset="0"/>
              </a:rPr>
              <a:t>Johannes 15,16a</a:t>
            </a:r>
          </a:p>
          <a:p>
            <a:endParaRPr lang="de-DE" sz="2800" dirty="0">
              <a:latin typeface="Gadugi" panose="020B0502040204020203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869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A1770B76-DAAB-4C70-99BA-27F80DACBB93}"/>
              </a:ext>
            </a:extLst>
          </p:cNvPr>
          <p:cNvSpPr txBox="1"/>
          <p:nvPr/>
        </p:nvSpPr>
        <p:spPr>
          <a:xfrm>
            <a:off x="2598577" y="2756068"/>
            <a:ext cx="725662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dirty="0">
                <a:latin typeface="Gadugi" panose="020B0502040204020203" pitchFamily="34" charset="0"/>
                <a:ea typeface="Gadugi" panose="020B0502040204020203" pitchFamily="34" charset="0"/>
              </a:rPr>
              <a:t>Sofort stieg Zachäus vom Baum herab. </a:t>
            </a:r>
          </a:p>
          <a:p>
            <a:r>
              <a:rPr lang="de-DE" sz="2800" b="1" dirty="0">
                <a:latin typeface="Gadugi" panose="020B0502040204020203" pitchFamily="34" charset="0"/>
                <a:ea typeface="Gadugi" panose="020B0502040204020203" pitchFamily="34" charset="0"/>
              </a:rPr>
              <a:t>Voller Freude nahm er Jesus bei sich auf.</a:t>
            </a:r>
          </a:p>
        </p:txBody>
      </p:sp>
    </p:spTree>
    <p:extLst>
      <p:ext uri="{BB962C8B-B14F-4D97-AF65-F5344CB8AC3E}">
        <p14:creationId xmlns:p14="http://schemas.microsoft.com/office/powerpoint/2010/main" val="1223824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C9D4849-2C13-4DCE-B718-D3ECE118ABE5}"/>
              </a:ext>
            </a:extLst>
          </p:cNvPr>
          <p:cNvSpPr txBox="1"/>
          <p:nvPr/>
        </p:nvSpPr>
        <p:spPr>
          <a:xfrm>
            <a:off x="2202872" y="2521059"/>
            <a:ext cx="778625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dirty="0">
                <a:effectLst/>
                <a:latin typeface="Gadug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„So ist auch Freude im Himmel über einen einzigen Menschen, der umkehrt.“ </a:t>
            </a:r>
          </a:p>
          <a:p>
            <a:endParaRPr lang="de-DE" sz="2800" b="1" dirty="0">
              <a:latin typeface="Gadug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2800" b="1" dirty="0">
                <a:effectLst/>
                <a:latin typeface="Gadug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Lukas 15,7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436700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E9E25DF8-00BB-437C-836B-186323881ECF}"/>
              </a:ext>
            </a:extLst>
          </p:cNvPr>
          <p:cNvSpPr txBox="1"/>
          <p:nvPr/>
        </p:nvSpPr>
        <p:spPr>
          <a:xfrm>
            <a:off x="1431637" y="2293126"/>
            <a:ext cx="952269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300" dirty="0">
                <a:latin typeface="Gadugi" panose="020B0502040204020203" pitchFamily="34" charset="0"/>
                <a:ea typeface="Gadugi" panose="020B0502040204020203" pitchFamily="34" charset="0"/>
              </a:rPr>
              <a:t>Heute bist du </a:t>
            </a:r>
            <a:r>
              <a:rPr lang="de-DE" sz="3300" b="1" dirty="0">
                <a:latin typeface="Gadugi" panose="020B0502040204020203" pitchFamily="34" charset="0"/>
                <a:ea typeface="Gadugi" panose="020B0502040204020203" pitchFamily="34" charset="0"/>
              </a:rPr>
              <a:t>gerettet</a:t>
            </a:r>
            <a:r>
              <a:rPr lang="de-DE" sz="3300" dirty="0">
                <a:latin typeface="Gadugi" panose="020B0502040204020203" pitchFamily="34" charset="0"/>
                <a:ea typeface="Gadugi" panose="020B0502040204020203" pitchFamily="34" charset="0"/>
              </a:rPr>
              <a:t> worden.</a:t>
            </a:r>
          </a:p>
          <a:p>
            <a:endParaRPr lang="de-DE" sz="3300" dirty="0">
              <a:effectLst/>
              <a:latin typeface="Gadugi" panose="020B0502040204020203" pitchFamily="34" charset="0"/>
              <a:ea typeface="Gadugi" panose="020B0502040204020203" pitchFamily="34" charset="0"/>
              <a:cs typeface="Times New Roman" panose="02020603050405020304" pitchFamily="18" charset="0"/>
            </a:endParaRPr>
          </a:p>
          <a:p>
            <a:r>
              <a:rPr lang="de-DE" sz="3300" dirty="0" err="1">
                <a:effectLst/>
                <a:latin typeface="Gadugi" panose="020B0502040204020203" pitchFamily="34" charset="0"/>
                <a:ea typeface="Gadugi" panose="020B0502040204020203" pitchFamily="34" charset="0"/>
                <a:cs typeface="Times New Roman" panose="02020603050405020304" pitchFamily="18" charset="0"/>
              </a:rPr>
              <a:t>Soteria</a:t>
            </a:r>
            <a:r>
              <a:rPr lang="de-DE" sz="3300" dirty="0">
                <a:effectLst/>
                <a:latin typeface="Gadugi" panose="020B0502040204020203" pitchFamily="34" charset="0"/>
                <a:ea typeface="Gadugi" panose="020B0502040204020203" pitchFamily="34" charset="0"/>
                <a:cs typeface="Times New Roman" panose="02020603050405020304" pitchFamily="18" charset="0"/>
              </a:rPr>
              <a:t> (griech.) meint Rettung, Ganzwerden, Frieden mit Gott.</a:t>
            </a:r>
          </a:p>
        </p:txBody>
      </p:sp>
    </p:spTree>
    <p:extLst>
      <p:ext uri="{BB962C8B-B14F-4D97-AF65-F5344CB8AC3E}">
        <p14:creationId xmlns:p14="http://schemas.microsoft.com/office/powerpoint/2010/main" val="238088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401</Words>
  <Application>Microsoft Office PowerPoint</Application>
  <PresentationFormat>Breitbild</PresentationFormat>
  <Paragraphs>47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Gadugi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Lena Tontchev</dc:creator>
  <cp:lastModifiedBy>Lena Tontchev</cp:lastModifiedBy>
  <cp:revision>12</cp:revision>
  <dcterms:created xsi:type="dcterms:W3CDTF">2025-09-05T07:13:03Z</dcterms:created>
  <dcterms:modified xsi:type="dcterms:W3CDTF">2025-09-13T10:28:33Z</dcterms:modified>
</cp:coreProperties>
</file>