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4" r:id="rId5"/>
    <p:sldId id="258" r:id="rId6"/>
    <p:sldId id="261" r:id="rId7"/>
    <p:sldId id="262" r:id="rId8"/>
    <p:sldId id="263" r:id="rId9"/>
    <p:sldId id="265" r:id="rId10"/>
    <p:sldId id="266" r:id="rId11"/>
    <p:sldId id="259" r:id="rId12"/>
    <p:sldId id="267" r:id="rId1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3" d="100"/>
          <a:sy n="113"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663EC0-6861-4594-8DC7-76E0493F6699}"/>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65C568A-E0A3-4C9D-90EA-6229224768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3D312A3-9B3D-4C04-81BF-BB6C4B0A8661}"/>
              </a:ext>
            </a:extLst>
          </p:cNvPr>
          <p:cNvSpPr>
            <a:spLocks noGrp="1"/>
          </p:cNvSpPr>
          <p:nvPr>
            <p:ph type="dt" sz="half" idx="10"/>
          </p:nvPr>
        </p:nvSpPr>
        <p:spPr/>
        <p:txBody>
          <a:bodyPr/>
          <a:lstStyle/>
          <a:p>
            <a:fld id="{54F7CB8C-4360-41B7-895E-D3A0C68BCAB7}" type="datetimeFigureOut">
              <a:rPr lang="de-DE" smtClean="0"/>
              <a:t>06.09.2025</a:t>
            </a:fld>
            <a:endParaRPr lang="de-DE"/>
          </a:p>
        </p:txBody>
      </p:sp>
      <p:sp>
        <p:nvSpPr>
          <p:cNvPr id="5" name="Fußzeilenplatzhalter 4">
            <a:extLst>
              <a:ext uri="{FF2B5EF4-FFF2-40B4-BE49-F238E27FC236}">
                <a16:creationId xmlns:a16="http://schemas.microsoft.com/office/drawing/2014/main" id="{6E90A38B-EA3B-44F6-AF97-97BA7BBFBE1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1E6CCDD-8999-44BE-AA25-92B6D5394C43}"/>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1323488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E939EC-FBAC-49C0-BBA4-269A6DFB9780}"/>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D4DEAF1-4846-4149-9017-B8F88C1D704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6C3E74E-CC71-4AA1-8BFC-818E3983BE45}"/>
              </a:ext>
            </a:extLst>
          </p:cNvPr>
          <p:cNvSpPr>
            <a:spLocks noGrp="1"/>
          </p:cNvSpPr>
          <p:nvPr>
            <p:ph type="dt" sz="half" idx="10"/>
          </p:nvPr>
        </p:nvSpPr>
        <p:spPr/>
        <p:txBody>
          <a:bodyPr/>
          <a:lstStyle/>
          <a:p>
            <a:fld id="{54F7CB8C-4360-41B7-895E-D3A0C68BCAB7}" type="datetimeFigureOut">
              <a:rPr lang="de-DE" smtClean="0"/>
              <a:t>06.09.2025</a:t>
            </a:fld>
            <a:endParaRPr lang="de-DE"/>
          </a:p>
        </p:txBody>
      </p:sp>
      <p:sp>
        <p:nvSpPr>
          <p:cNvPr id="5" name="Fußzeilenplatzhalter 4">
            <a:extLst>
              <a:ext uri="{FF2B5EF4-FFF2-40B4-BE49-F238E27FC236}">
                <a16:creationId xmlns:a16="http://schemas.microsoft.com/office/drawing/2014/main" id="{ABA2B404-5FE2-4F65-BD21-A1B7D9538F0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86BEA70-6C63-4737-8801-1E256706A5DB}"/>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3729302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064EB9B-EAB3-4CAC-9E7F-E14FCB15FCC0}"/>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4CDB4E93-F0B4-4DD3-B3E9-25A7DB8888EB}"/>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14AF556-38BF-4E99-9519-757AEE80E334}"/>
              </a:ext>
            </a:extLst>
          </p:cNvPr>
          <p:cNvSpPr>
            <a:spLocks noGrp="1"/>
          </p:cNvSpPr>
          <p:nvPr>
            <p:ph type="dt" sz="half" idx="10"/>
          </p:nvPr>
        </p:nvSpPr>
        <p:spPr/>
        <p:txBody>
          <a:bodyPr/>
          <a:lstStyle/>
          <a:p>
            <a:fld id="{54F7CB8C-4360-41B7-895E-D3A0C68BCAB7}" type="datetimeFigureOut">
              <a:rPr lang="de-DE" smtClean="0"/>
              <a:t>06.09.2025</a:t>
            </a:fld>
            <a:endParaRPr lang="de-DE"/>
          </a:p>
        </p:txBody>
      </p:sp>
      <p:sp>
        <p:nvSpPr>
          <p:cNvPr id="5" name="Fußzeilenplatzhalter 4">
            <a:extLst>
              <a:ext uri="{FF2B5EF4-FFF2-40B4-BE49-F238E27FC236}">
                <a16:creationId xmlns:a16="http://schemas.microsoft.com/office/drawing/2014/main" id="{A0857306-9123-41C1-8206-741B3A0D198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8D8F977-1E24-4A1B-8BD4-FE5EF4D1704C}"/>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120922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0DB50B-DD81-44E8-9419-68385D0C2C9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B8CC3D9-09CB-47D7-A9E5-9FE87B5B9D0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CCFBF2F-79E8-4AB0-A809-66DBA5E00DBE}"/>
              </a:ext>
            </a:extLst>
          </p:cNvPr>
          <p:cNvSpPr>
            <a:spLocks noGrp="1"/>
          </p:cNvSpPr>
          <p:nvPr>
            <p:ph type="dt" sz="half" idx="10"/>
          </p:nvPr>
        </p:nvSpPr>
        <p:spPr/>
        <p:txBody>
          <a:bodyPr/>
          <a:lstStyle/>
          <a:p>
            <a:fld id="{54F7CB8C-4360-41B7-895E-D3A0C68BCAB7}" type="datetimeFigureOut">
              <a:rPr lang="de-DE" smtClean="0"/>
              <a:t>06.09.2025</a:t>
            </a:fld>
            <a:endParaRPr lang="de-DE"/>
          </a:p>
        </p:txBody>
      </p:sp>
      <p:sp>
        <p:nvSpPr>
          <p:cNvPr id="5" name="Fußzeilenplatzhalter 4">
            <a:extLst>
              <a:ext uri="{FF2B5EF4-FFF2-40B4-BE49-F238E27FC236}">
                <a16:creationId xmlns:a16="http://schemas.microsoft.com/office/drawing/2014/main" id="{DD59C4DE-0299-49AA-A581-17B77852799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49EFA72-89E6-47B6-A839-499F8883DE70}"/>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308759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3D6E5E-CDB4-4B62-BF02-B5ABA1CF284D}"/>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17C06E81-EE7E-453F-BED1-9ED437A4A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32BC00D-7695-45B9-A098-1BA360569DCF}"/>
              </a:ext>
            </a:extLst>
          </p:cNvPr>
          <p:cNvSpPr>
            <a:spLocks noGrp="1"/>
          </p:cNvSpPr>
          <p:nvPr>
            <p:ph type="dt" sz="half" idx="10"/>
          </p:nvPr>
        </p:nvSpPr>
        <p:spPr/>
        <p:txBody>
          <a:bodyPr/>
          <a:lstStyle/>
          <a:p>
            <a:fld id="{54F7CB8C-4360-41B7-895E-D3A0C68BCAB7}" type="datetimeFigureOut">
              <a:rPr lang="de-DE" smtClean="0"/>
              <a:t>06.09.2025</a:t>
            </a:fld>
            <a:endParaRPr lang="de-DE"/>
          </a:p>
        </p:txBody>
      </p:sp>
      <p:sp>
        <p:nvSpPr>
          <p:cNvPr id="5" name="Fußzeilenplatzhalter 4">
            <a:extLst>
              <a:ext uri="{FF2B5EF4-FFF2-40B4-BE49-F238E27FC236}">
                <a16:creationId xmlns:a16="http://schemas.microsoft.com/office/drawing/2014/main" id="{8AE2CB7F-632C-4E57-A038-E03FF185CB8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87FDACA-4A31-44C1-A4CC-07D2C47972BB}"/>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681553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B5059D-4A7D-4B9C-8D7B-2D823A81F1C5}"/>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CF7498C-41D3-4CE7-882C-C382BE79230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5BEBEC4A-B580-43D0-84F8-0F707FB75178}"/>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42107D1-0DD4-4A68-AA0A-B72B8A794AF5}"/>
              </a:ext>
            </a:extLst>
          </p:cNvPr>
          <p:cNvSpPr>
            <a:spLocks noGrp="1"/>
          </p:cNvSpPr>
          <p:nvPr>
            <p:ph type="dt" sz="half" idx="10"/>
          </p:nvPr>
        </p:nvSpPr>
        <p:spPr/>
        <p:txBody>
          <a:bodyPr/>
          <a:lstStyle/>
          <a:p>
            <a:fld id="{54F7CB8C-4360-41B7-895E-D3A0C68BCAB7}" type="datetimeFigureOut">
              <a:rPr lang="de-DE" smtClean="0"/>
              <a:t>06.09.2025</a:t>
            </a:fld>
            <a:endParaRPr lang="de-DE"/>
          </a:p>
        </p:txBody>
      </p:sp>
      <p:sp>
        <p:nvSpPr>
          <p:cNvPr id="6" name="Fußzeilenplatzhalter 5">
            <a:extLst>
              <a:ext uri="{FF2B5EF4-FFF2-40B4-BE49-F238E27FC236}">
                <a16:creationId xmlns:a16="http://schemas.microsoft.com/office/drawing/2014/main" id="{F9EFB860-E589-41F9-A8FB-63DFD5887D5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03CA186-D66F-4BB3-A27B-15FDC9036E04}"/>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1810595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1A29E2-7B27-43A7-9398-C7BF04711BEB}"/>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4D41D2F-C44F-477D-B7E2-4E696830BF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354EDEBE-B1E7-4F7C-8014-6372F9F5569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3BF054D6-C585-455F-8C47-BB358388A8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49EF0EA-3246-4F6D-B4FF-C7890BCDC7E5}"/>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B7FCC6C-21ED-495D-99A9-C96250BBF365}"/>
              </a:ext>
            </a:extLst>
          </p:cNvPr>
          <p:cNvSpPr>
            <a:spLocks noGrp="1"/>
          </p:cNvSpPr>
          <p:nvPr>
            <p:ph type="dt" sz="half" idx="10"/>
          </p:nvPr>
        </p:nvSpPr>
        <p:spPr/>
        <p:txBody>
          <a:bodyPr/>
          <a:lstStyle/>
          <a:p>
            <a:fld id="{54F7CB8C-4360-41B7-895E-D3A0C68BCAB7}" type="datetimeFigureOut">
              <a:rPr lang="de-DE" smtClean="0"/>
              <a:t>06.09.2025</a:t>
            </a:fld>
            <a:endParaRPr lang="de-DE"/>
          </a:p>
        </p:txBody>
      </p:sp>
      <p:sp>
        <p:nvSpPr>
          <p:cNvPr id="8" name="Fußzeilenplatzhalter 7">
            <a:extLst>
              <a:ext uri="{FF2B5EF4-FFF2-40B4-BE49-F238E27FC236}">
                <a16:creationId xmlns:a16="http://schemas.microsoft.com/office/drawing/2014/main" id="{595E6E17-2599-45C6-884D-F2F3A7073721}"/>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240D55DE-A841-4C88-9A72-0C20C5627C15}"/>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3899282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F47E5E-0D6C-4895-90D3-D327612E9CF9}"/>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FE9667FC-28E2-43A1-A63E-B372C6A6D0D5}"/>
              </a:ext>
            </a:extLst>
          </p:cNvPr>
          <p:cNvSpPr>
            <a:spLocks noGrp="1"/>
          </p:cNvSpPr>
          <p:nvPr>
            <p:ph type="dt" sz="half" idx="10"/>
          </p:nvPr>
        </p:nvSpPr>
        <p:spPr/>
        <p:txBody>
          <a:bodyPr/>
          <a:lstStyle/>
          <a:p>
            <a:fld id="{54F7CB8C-4360-41B7-895E-D3A0C68BCAB7}" type="datetimeFigureOut">
              <a:rPr lang="de-DE" smtClean="0"/>
              <a:t>06.09.2025</a:t>
            </a:fld>
            <a:endParaRPr lang="de-DE"/>
          </a:p>
        </p:txBody>
      </p:sp>
      <p:sp>
        <p:nvSpPr>
          <p:cNvPr id="4" name="Fußzeilenplatzhalter 3">
            <a:extLst>
              <a:ext uri="{FF2B5EF4-FFF2-40B4-BE49-F238E27FC236}">
                <a16:creationId xmlns:a16="http://schemas.microsoft.com/office/drawing/2014/main" id="{D4ABB3E4-B424-495F-84C3-7E17263774C1}"/>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F2FEC6A0-7032-4E0C-99C8-24E4D6F2ACDA}"/>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3935591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A0A6FA69-7751-43C3-899B-3D8278C8C620}"/>
              </a:ext>
            </a:extLst>
          </p:cNvPr>
          <p:cNvSpPr>
            <a:spLocks noGrp="1"/>
          </p:cNvSpPr>
          <p:nvPr>
            <p:ph type="dt" sz="half" idx="10"/>
          </p:nvPr>
        </p:nvSpPr>
        <p:spPr/>
        <p:txBody>
          <a:bodyPr/>
          <a:lstStyle/>
          <a:p>
            <a:fld id="{54F7CB8C-4360-41B7-895E-D3A0C68BCAB7}" type="datetimeFigureOut">
              <a:rPr lang="de-DE" smtClean="0"/>
              <a:t>06.09.2025</a:t>
            </a:fld>
            <a:endParaRPr lang="de-DE"/>
          </a:p>
        </p:txBody>
      </p:sp>
      <p:sp>
        <p:nvSpPr>
          <p:cNvPr id="3" name="Fußzeilenplatzhalter 2">
            <a:extLst>
              <a:ext uri="{FF2B5EF4-FFF2-40B4-BE49-F238E27FC236}">
                <a16:creationId xmlns:a16="http://schemas.microsoft.com/office/drawing/2014/main" id="{3093CA3E-09B6-4034-B22C-6F72DDC6C5ED}"/>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1D70A24F-10BF-48A7-B6BF-7AD6C6CD235B}"/>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536651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9997D2-FDEE-4158-9F4A-32F8AFF4A58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0E38DAD4-0FE2-4E8C-8FA0-1846AB4B93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C1E5694-84E9-46D1-9F96-0AA97DFAC7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C4B8A7F3-AFCB-45F3-A7E1-8700E6F4B165}"/>
              </a:ext>
            </a:extLst>
          </p:cNvPr>
          <p:cNvSpPr>
            <a:spLocks noGrp="1"/>
          </p:cNvSpPr>
          <p:nvPr>
            <p:ph type="dt" sz="half" idx="10"/>
          </p:nvPr>
        </p:nvSpPr>
        <p:spPr/>
        <p:txBody>
          <a:bodyPr/>
          <a:lstStyle/>
          <a:p>
            <a:fld id="{54F7CB8C-4360-41B7-895E-D3A0C68BCAB7}" type="datetimeFigureOut">
              <a:rPr lang="de-DE" smtClean="0"/>
              <a:t>06.09.2025</a:t>
            </a:fld>
            <a:endParaRPr lang="de-DE"/>
          </a:p>
        </p:txBody>
      </p:sp>
      <p:sp>
        <p:nvSpPr>
          <p:cNvPr id="6" name="Fußzeilenplatzhalter 5">
            <a:extLst>
              <a:ext uri="{FF2B5EF4-FFF2-40B4-BE49-F238E27FC236}">
                <a16:creationId xmlns:a16="http://schemas.microsoft.com/office/drawing/2014/main" id="{775C1388-8323-480E-815D-D424136AF2E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A75A1E7-8FB5-4C0A-9AE8-E127886DDBAD}"/>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748268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8E6868-D45A-4DD8-987D-000014264CE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878FC65C-6205-4D29-87D5-3E69CF8B5C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F9B84A72-0E0E-4C63-8822-108F6C9C16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C49B179-E0FB-4A4E-8780-07EAAE28E595}"/>
              </a:ext>
            </a:extLst>
          </p:cNvPr>
          <p:cNvSpPr>
            <a:spLocks noGrp="1"/>
          </p:cNvSpPr>
          <p:nvPr>
            <p:ph type="dt" sz="half" idx="10"/>
          </p:nvPr>
        </p:nvSpPr>
        <p:spPr/>
        <p:txBody>
          <a:bodyPr/>
          <a:lstStyle/>
          <a:p>
            <a:fld id="{54F7CB8C-4360-41B7-895E-D3A0C68BCAB7}" type="datetimeFigureOut">
              <a:rPr lang="de-DE" smtClean="0"/>
              <a:t>06.09.2025</a:t>
            </a:fld>
            <a:endParaRPr lang="de-DE"/>
          </a:p>
        </p:txBody>
      </p:sp>
      <p:sp>
        <p:nvSpPr>
          <p:cNvPr id="6" name="Fußzeilenplatzhalter 5">
            <a:extLst>
              <a:ext uri="{FF2B5EF4-FFF2-40B4-BE49-F238E27FC236}">
                <a16:creationId xmlns:a16="http://schemas.microsoft.com/office/drawing/2014/main" id="{C6978C8E-76CC-4980-A54B-4C46CB545BC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D33A5CD-DC09-47DF-8D38-4F3F60901F57}"/>
              </a:ext>
            </a:extLst>
          </p:cNvPr>
          <p:cNvSpPr>
            <a:spLocks noGrp="1"/>
          </p:cNvSpPr>
          <p:nvPr>
            <p:ph type="sldNum" sz="quarter" idx="12"/>
          </p:nvPr>
        </p:nvSpPr>
        <p:spPr/>
        <p:txBody>
          <a:bodyPr/>
          <a:lstStyle/>
          <a:p>
            <a:fld id="{95E33545-9041-4037-B75C-6525C78DE815}" type="slidenum">
              <a:rPr lang="de-DE" smtClean="0"/>
              <a:t>‹Nr.›</a:t>
            </a:fld>
            <a:endParaRPr lang="de-DE"/>
          </a:p>
        </p:txBody>
      </p:sp>
    </p:spTree>
    <p:extLst>
      <p:ext uri="{BB962C8B-B14F-4D97-AF65-F5344CB8AC3E}">
        <p14:creationId xmlns:p14="http://schemas.microsoft.com/office/powerpoint/2010/main" val="4030994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04746B5D-6FDB-4C64-8510-7B3EB751F9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D4BA4BD-A952-4D1C-9774-AD60E28C94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2B4B9AC-F7EB-42D0-A97F-98ED4B0099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F7CB8C-4360-41B7-895E-D3A0C68BCAB7}" type="datetimeFigureOut">
              <a:rPr lang="de-DE" smtClean="0"/>
              <a:t>06.09.2025</a:t>
            </a:fld>
            <a:endParaRPr lang="de-DE"/>
          </a:p>
        </p:txBody>
      </p:sp>
      <p:sp>
        <p:nvSpPr>
          <p:cNvPr id="5" name="Fußzeilenplatzhalter 4">
            <a:extLst>
              <a:ext uri="{FF2B5EF4-FFF2-40B4-BE49-F238E27FC236}">
                <a16:creationId xmlns:a16="http://schemas.microsoft.com/office/drawing/2014/main" id="{102EFDA3-728F-426D-8E2E-A33F7A7018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AA6B66C4-18A8-46FE-B452-66862FF99E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33545-9041-4037-B75C-6525C78DE815}" type="slidenum">
              <a:rPr lang="de-DE" smtClean="0"/>
              <a:t>‹Nr.›</a:t>
            </a:fld>
            <a:endParaRPr lang="de-DE"/>
          </a:p>
        </p:txBody>
      </p:sp>
    </p:spTree>
    <p:extLst>
      <p:ext uri="{BB962C8B-B14F-4D97-AF65-F5344CB8AC3E}">
        <p14:creationId xmlns:p14="http://schemas.microsoft.com/office/powerpoint/2010/main" val="228971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0D3330-CD7E-40AE-AA7F-FD974A157405}"/>
              </a:ext>
            </a:extLst>
          </p:cNvPr>
          <p:cNvSpPr>
            <a:spLocks noGrp="1"/>
          </p:cNvSpPr>
          <p:nvPr>
            <p:ph type="ctrTitle"/>
          </p:nvPr>
        </p:nvSpPr>
        <p:spPr>
          <a:xfrm>
            <a:off x="296333" y="284162"/>
            <a:ext cx="11777134" cy="6472237"/>
          </a:xfrm>
        </p:spPr>
        <p:txBody>
          <a:bodyPr anchor="ctr">
            <a:normAutofit/>
          </a:bodyPr>
          <a:lstStyle/>
          <a:p>
            <a:pPr algn="l"/>
            <a:endParaRPr lang="de-DE" sz="8800" dirty="0"/>
          </a:p>
        </p:txBody>
      </p:sp>
      <p:pic>
        <p:nvPicPr>
          <p:cNvPr id="4" name="Grafik 3">
            <a:extLst>
              <a:ext uri="{FF2B5EF4-FFF2-40B4-BE49-F238E27FC236}">
                <a16:creationId xmlns:a16="http://schemas.microsoft.com/office/drawing/2014/main" id="{D6CC5792-D4C4-41E6-B4C3-3942949F95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2" y="57855"/>
            <a:ext cx="10200217" cy="6800145"/>
          </a:xfrm>
          <a:prstGeom prst="rect">
            <a:avLst/>
          </a:prstGeom>
        </p:spPr>
      </p:pic>
    </p:spTree>
    <p:extLst>
      <p:ext uri="{BB962C8B-B14F-4D97-AF65-F5344CB8AC3E}">
        <p14:creationId xmlns:p14="http://schemas.microsoft.com/office/powerpoint/2010/main" val="1971678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0D3330-CD7E-40AE-AA7F-FD974A157405}"/>
              </a:ext>
            </a:extLst>
          </p:cNvPr>
          <p:cNvSpPr>
            <a:spLocks noGrp="1"/>
          </p:cNvSpPr>
          <p:nvPr>
            <p:ph type="ctrTitle"/>
          </p:nvPr>
        </p:nvSpPr>
        <p:spPr>
          <a:xfrm>
            <a:off x="296333" y="284162"/>
            <a:ext cx="11777134" cy="6472237"/>
          </a:xfrm>
        </p:spPr>
        <p:txBody>
          <a:bodyPr anchor="ctr">
            <a:normAutofit/>
          </a:bodyPr>
          <a:lstStyle/>
          <a:p>
            <a:pPr algn="l"/>
            <a:r>
              <a:rPr lang="de-DE" sz="4400" baseline="30000" dirty="0">
                <a:effectLst/>
                <a:latin typeface="Calibri" panose="020F0502020204030204" pitchFamily="34" charset="0"/>
                <a:ea typeface="Calibri" panose="020F0502020204030204" pitchFamily="34" charset="0"/>
                <a:cs typeface="Times New Roman" panose="02020603050405020304" pitchFamily="18" charset="0"/>
              </a:rPr>
              <a:t>13 </a:t>
            </a:r>
            <a:r>
              <a:rPr lang="de-DE" sz="4400" dirty="0">
                <a:effectLst/>
                <a:latin typeface="Calibri" panose="020F0502020204030204" pitchFamily="34" charset="0"/>
                <a:ea typeface="Calibri" panose="020F0502020204030204" pitchFamily="34" charset="0"/>
                <a:cs typeface="Times New Roman" panose="02020603050405020304" pitchFamily="18" charset="0"/>
              </a:rPr>
              <a:t>Hat er etwas beschlossen, kann’s keiner verhindern. </a:t>
            </a:r>
            <a:br>
              <a:rPr lang="de-DE" sz="4400" dirty="0">
                <a:effectLst/>
                <a:latin typeface="Calibri" panose="020F0502020204030204" pitchFamily="34" charset="0"/>
                <a:ea typeface="Calibri" panose="020F0502020204030204" pitchFamily="34" charset="0"/>
                <a:cs typeface="Times New Roman" panose="02020603050405020304" pitchFamily="18" charset="0"/>
              </a:rPr>
            </a:br>
            <a:r>
              <a:rPr lang="de-DE" sz="4400" dirty="0">
                <a:effectLst/>
                <a:latin typeface="Calibri" panose="020F0502020204030204" pitchFamily="34" charset="0"/>
                <a:ea typeface="Calibri" panose="020F0502020204030204" pitchFamily="34" charset="0"/>
                <a:cs typeface="Times New Roman" panose="02020603050405020304" pitchFamily="18" charset="0"/>
              </a:rPr>
              <a:t>Hat er sich dafür entschieden, führt er es aus. </a:t>
            </a:r>
            <a:br>
              <a:rPr lang="de-DE" sz="4400" dirty="0">
                <a:effectLst/>
                <a:latin typeface="Calibri" panose="020F0502020204030204" pitchFamily="34" charset="0"/>
                <a:ea typeface="Calibri" panose="020F0502020204030204" pitchFamily="34" charset="0"/>
                <a:cs typeface="Times New Roman" panose="02020603050405020304" pitchFamily="18" charset="0"/>
              </a:rPr>
            </a:br>
            <a:r>
              <a:rPr lang="de-DE" sz="4400" baseline="30000" dirty="0">
                <a:effectLst/>
                <a:latin typeface="Calibri" panose="020F0502020204030204" pitchFamily="34" charset="0"/>
                <a:ea typeface="Calibri" panose="020F0502020204030204" pitchFamily="34" charset="0"/>
                <a:cs typeface="Times New Roman" panose="02020603050405020304" pitchFamily="18" charset="0"/>
              </a:rPr>
              <a:t>14 </a:t>
            </a:r>
            <a:r>
              <a:rPr lang="de-DE" sz="4400" dirty="0">
                <a:effectLst/>
                <a:latin typeface="Calibri" panose="020F0502020204030204" pitchFamily="34" charset="0"/>
                <a:ea typeface="Calibri" panose="020F0502020204030204" pitchFamily="34" charset="0"/>
                <a:cs typeface="Times New Roman" panose="02020603050405020304" pitchFamily="18" charset="0"/>
              </a:rPr>
              <a:t>Auch mit mir tut er, was er sich vorgenommen. </a:t>
            </a:r>
            <a:br>
              <a:rPr lang="de-DE" sz="4400" dirty="0">
                <a:effectLst/>
                <a:latin typeface="Calibri" panose="020F0502020204030204" pitchFamily="34" charset="0"/>
                <a:ea typeface="Calibri" panose="020F0502020204030204" pitchFamily="34" charset="0"/>
                <a:cs typeface="Times New Roman" panose="02020603050405020304" pitchFamily="18" charset="0"/>
              </a:rPr>
            </a:br>
            <a:r>
              <a:rPr lang="de-DE" sz="4400" dirty="0">
                <a:effectLst/>
                <a:latin typeface="Calibri" panose="020F0502020204030204" pitchFamily="34" charset="0"/>
                <a:ea typeface="Calibri" panose="020F0502020204030204" pitchFamily="34" charset="0"/>
                <a:cs typeface="Times New Roman" panose="02020603050405020304" pitchFamily="18" charset="0"/>
              </a:rPr>
              <a:t>Und vieles mehr hat er noch im Sinn. </a:t>
            </a:r>
            <a:br>
              <a:rPr lang="de-DE" sz="4400" dirty="0">
                <a:effectLst/>
                <a:latin typeface="Calibri" panose="020F0502020204030204" pitchFamily="34" charset="0"/>
                <a:ea typeface="Calibri" panose="020F0502020204030204" pitchFamily="34" charset="0"/>
                <a:cs typeface="Times New Roman" panose="02020603050405020304" pitchFamily="18" charset="0"/>
              </a:rPr>
            </a:br>
            <a:r>
              <a:rPr lang="de-DE" sz="4400" baseline="30000" dirty="0">
                <a:effectLst/>
                <a:latin typeface="Calibri" panose="020F0502020204030204" pitchFamily="34" charset="0"/>
                <a:ea typeface="Calibri" panose="020F0502020204030204" pitchFamily="34" charset="0"/>
                <a:cs typeface="Times New Roman" panose="02020603050405020304" pitchFamily="18" charset="0"/>
              </a:rPr>
              <a:t>15 </a:t>
            </a:r>
            <a:r>
              <a:rPr lang="de-DE" sz="4400" dirty="0">
                <a:effectLst/>
                <a:latin typeface="Calibri" panose="020F0502020204030204" pitchFamily="34" charset="0"/>
                <a:ea typeface="Calibri" panose="020F0502020204030204" pitchFamily="34" charset="0"/>
                <a:cs typeface="Times New Roman" panose="02020603050405020304" pitchFamily="18" charset="0"/>
              </a:rPr>
              <a:t>Darum erschrecke ich vor seinem Angesicht. </a:t>
            </a:r>
            <a:br>
              <a:rPr lang="de-DE" sz="4400" dirty="0">
                <a:effectLst/>
                <a:latin typeface="Calibri" panose="020F0502020204030204" pitchFamily="34" charset="0"/>
                <a:ea typeface="Calibri" panose="020F0502020204030204" pitchFamily="34" charset="0"/>
                <a:cs typeface="Times New Roman" panose="02020603050405020304" pitchFamily="18" charset="0"/>
              </a:rPr>
            </a:br>
            <a:r>
              <a:rPr lang="de-DE" sz="4400" dirty="0">
                <a:effectLst/>
                <a:latin typeface="Calibri" panose="020F0502020204030204" pitchFamily="34" charset="0"/>
                <a:ea typeface="Calibri" panose="020F0502020204030204" pitchFamily="34" charset="0"/>
                <a:cs typeface="Times New Roman" panose="02020603050405020304" pitchFamily="18" charset="0"/>
              </a:rPr>
              <a:t>Wenn ich nur daran denke, macht es mir Angst. </a:t>
            </a:r>
            <a:br>
              <a:rPr lang="de-DE" sz="4400" dirty="0">
                <a:effectLst/>
                <a:latin typeface="Calibri" panose="020F0502020204030204" pitchFamily="34" charset="0"/>
                <a:ea typeface="Calibri" panose="020F0502020204030204" pitchFamily="34" charset="0"/>
                <a:cs typeface="Times New Roman" panose="02020603050405020304" pitchFamily="18" charset="0"/>
              </a:rPr>
            </a:br>
            <a:r>
              <a:rPr lang="de-DE" sz="4400" baseline="30000" dirty="0">
                <a:effectLst/>
                <a:latin typeface="Calibri" panose="020F0502020204030204" pitchFamily="34" charset="0"/>
                <a:ea typeface="Calibri" panose="020F0502020204030204" pitchFamily="34" charset="0"/>
                <a:cs typeface="Times New Roman" panose="02020603050405020304" pitchFamily="18" charset="0"/>
              </a:rPr>
              <a:t>16 </a:t>
            </a:r>
            <a:r>
              <a:rPr lang="de-DE" sz="4400" dirty="0">
                <a:effectLst/>
                <a:latin typeface="Calibri" panose="020F0502020204030204" pitchFamily="34" charset="0"/>
                <a:ea typeface="Calibri" panose="020F0502020204030204" pitchFamily="34" charset="0"/>
                <a:cs typeface="Times New Roman" panose="02020603050405020304" pitchFamily="18" charset="0"/>
              </a:rPr>
              <a:t>Gott hat mir alle Zuversicht genommen, </a:t>
            </a:r>
            <a:br>
              <a:rPr lang="de-DE" sz="4400" dirty="0">
                <a:effectLst/>
                <a:latin typeface="Calibri" panose="020F0502020204030204" pitchFamily="34" charset="0"/>
                <a:ea typeface="Calibri" panose="020F0502020204030204" pitchFamily="34" charset="0"/>
                <a:cs typeface="Times New Roman" panose="02020603050405020304" pitchFamily="18" charset="0"/>
              </a:rPr>
            </a:br>
            <a:r>
              <a:rPr lang="de-DE" sz="4400" dirty="0">
                <a:effectLst/>
                <a:latin typeface="Calibri" panose="020F0502020204030204" pitchFamily="34" charset="0"/>
                <a:ea typeface="Calibri" panose="020F0502020204030204" pitchFamily="34" charset="0"/>
                <a:cs typeface="Times New Roman" panose="02020603050405020304" pitchFamily="18" charset="0"/>
              </a:rPr>
              <a:t>der Allmächtige hat mich in Schrecken versetzt.</a:t>
            </a:r>
          </a:p>
        </p:txBody>
      </p:sp>
    </p:spTree>
    <p:extLst>
      <p:ext uri="{BB962C8B-B14F-4D97-AF65-F5344CB8AC3E}">
        <p14:creationId xmlns:p14="http://schemas.microsoft.com/office/powerpoint/2010/main" val="1965444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0D3330-CD7E-40AE-AA7F-FD974A157405}"/>
              </a:ext>
            </a:extLst>
          </p:cNvPr>
          <p:cNvSpPr>
            <a:spLocks noGrp="1"/>
          </p:cNvSpPr>
          <p:nvPr>
            <p:ph type="ctrTitle"/>
          </p:nvPr>
        </p:nvSpPr>
        <p:spPr>
          <a:xfrm>
            <a:off x="296333" y="284162"/>
            <a:ext cx="11777134" cy="6472237"/>
          </a:xfrm>
        </p:spPr>
        <p:txBody>
          <a:bodyPr anchor="ctr">
            <a:normAutofit/>
          </a:bodyPr>
          <a:lstStyle/>
          <a:p>
            <a:pPr algn="l"/>
            <a:r>
              <a:rPr lang="de-DE" sz="4800" dirty="0">
                <a:effectLst/>
                <a:latin typeface="Calibri" panose="020F0502020204030204" pitchFamily="34" charset="0"/>
                <a:ea typeface="Calibri" panose="020F0502020204030204" pitchFamily="34" charset="0"/>
                <a:cs typeface="Times New Roman" panose="02020603050405020304" pitchFamily="18" charset="0"/>
              </a:rPr>
              <a:t>„Ihr habt nichts Wahres über mich gesagt, so wie es mein Knecht Hiob getan hat.“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Hiob 42,7b</a:t>
            </a:r>
          </a:p>
        </p:txBody>
      </p:sp>
    </p:spTree>
    <p:extLst>
      <p:ext uri="{BB962C8B-B14F-4D97-AF65-F5344CB8AC3E}">
        <p14:creationId xmlns:p14="http://schemas.microsoft.com/office/powerpoint/2010/main" val="1435689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0D3330-CD7E-40AE-AA7F-FD974A157405}"/>
              </a:ext>
            </a:extLst>
          </p:cNvPr>
          <p:cNvSpPr>
            <a:spLocks noGrp="1"/>
          </p:cNvSpPr>
          <p:nvPr>
            <p:ph type="ctrTitle"/>
          </p:nvPr>
        </p:nvSpPr>
        <p:spPr>
          <a:xfrm>
            <a:off x="296333" y="284162"/>
            <a:ext cx="11777134" cy="6472237"/>
          </a:xfrm>
        </p:spPr>
        <p:txBody>
          <a:bodyPr anchor="ctr">
            <a:normAutofit/>
          </a:bodyPr>
          <a:lstStyle/>
          <a:p>
            <a:pPr algn="l"/>
            <a:r>
              <a:rPr lang="de-DE" sz="4800" dirty="0">
                <a:effectLst/>
                <a:latin typeface="Calibri" panose="020F0502020204030204" pitchFamily="34" charset="0"/>
                <a:ea typeface="Calibri" panose="020F0502020204030204" pitchFamily="34" charset="0"/>
                <a:cs typeface="Times New Roman" panose="02020603050405020304" pitchFamily="18" charset="0"/>
              </a:rPr>
              <a:t>„Ja, bis dahin kannte ich dich nur vom Hörensagen. Doch jetzt hat mein Auge dich wirklich gesehen.“</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br>
              <a:rPr lang="de-DE" sz="4800" dirty="0">
                <a:effectLst/>
                <a:latin typeface="Calibri" panose="020F0502020204030204" pitchFamily="34" charset="0"/>
                <a:ea typeface="Calibri" panose="020F0502020204030204" pitchFamily="34" charset="0"/>
                <a:cs typeface="Times New Roman" panose="02020603050405020304" pitchFamily="18" charset="0"/>
              </a:rPr>
            </a:b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Hiob 42,2</a:t>
            </a:r>
          </a:p>
        </p:txBody>
      </p:sp>
    </p:spTree>
    <p:extLst>
      <p:ext uri="{BB962C8B-B14F-4D97-AF65-F5344CB8AC3E}">
        <p14:creationId xmlns:p14="http://schemas.microsoft.com/office/powerpoint/2010/main" val="244868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0D3330-CD7E-40AE-AA7F-FD974A157405}"/>
              </a:ext>
            </a:extLst>
          </p:cNvPr>
          <p:cNvSpPr>
            <a:spLocks noGrp="1"/>
          </p:cNvSpPr>
          <p:nvPr>
            <p:ph type="ctrTitle"/>
          </p:nvPr>
        </p:nvSpPr>
        <p:spPr>
          <a:xfrm>
            <a:off x="296333" y="284162"/>
            <a:ext cx="11777134" cy="6472237"/>
          </a:xfrm>
        </p:spPr>
        <p:txBody>
          <a:bodyPr anchor="ctr">
            <a:normAutofit/>
          </a:bodyPr>
          <a:lstStyle/>
          <a:p>
            <a:pPr algn="l"/>
            <a:endParaRPr lang="de-DE"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Grafik 3">
            <a:extLst>
              <a:ext uri="{FF2B5EF4-FFF2-40B4-BE49-F238E27FC236}">
                <a16:creationId xmlns:a16="http://schemas.microsoft.com/office/drawing/2014/main" id="{7F05AE9B-072A-4497-A223-399D04F15A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271067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0D3330-CD7E-40AE-AA7F-FD974A157405}"/>
              </a:ext>
            </a:extLst>
          </p:cNvPr>
          <p:cNvSpPr>
            <a:spLocks noGrp="1"/>
          </p:cNvSpPr>
          <p:nvPr>
            <p:ph type="ctrTitle"/>
          </p:nvPr>
        </p:nvSpPr>
        <p:spPr>
          <a:xfrm>
            <a:off x="296333" y="284162"/>
            <a:ext cx="11777134" cy="6472237"/>
          </a:xfrm>
        </p:spPr>
        <p:txBody>
          <a:bodyPr anchor="ctr">
            <a:normAutofit/>
          </a:bodyPr>
          <a:lstStyle/>
          <a:p>
            <a:pPr algn="l"/>
            <a:r>
              <a:rPr lang="de-DE" sz="3200" dirty="0">
                <a:effectLst/>
                <a:latin typeface="Calibri" panose="020F0502020204030204" pitchFamily="34" charset="0"/>
                <a:ea typeface="Calibri" panose="020F0502020204030204" pitchFamily="34" charset="0"/>
                <a:cs typeface="Times New Roman" panose="02020603050405020304" pitchFamily="18" charset="0"/>
              </a:rPr>
              <a:t>Auch heut bleib ich beim Widerspruch, </a:t>
            </a:r>
            <a:br>
              <a:rPr lang="de-DE" sz="3200" dirty="0">
                <a:effectLst/>
                <a:latin typeface="Calibri" panose="020F0502020204030204" pitchFamily="34" charset="0"/>
                <a:ea typeface="Calibri" panose="020F0502020204030204" pitchFamily="34" charset="0"/>
                <a:cs typeface="Times New Roman" panose="02020603050405020304" pitchFamily="18" charset="0"/>
              </a:rPr>
            </a:br>
            <a:r>
              <a:rPr lang="de-DE" sz="3200" dirty="0">
                <a:effectLst/>
                <a:latin typeface="Calibri" panose="020F0502020204030204" pitchFamily="34" charset="0"/>
                <a:ea typeface="Calibri" panose="020F0502020204030204" pitchFamily="34" charset="0"/>
                <a:cs typeface="Times New Roman" panose="02020603050405020304" pitchFamily="18" charset="0"/>
              </a:rPr>
              <a:t>das ist der ganze Inhalt meiner Klage. </a:t>
            </a:r>
            <a:br>
              <a:rPr lang="de-DE" sz="3200" dirty="0">
                <a:effectLst/>
                <a:latin typeface="Calibri" panose="020F0502020204030204" pitchFamily="34" charset="0"/>
                <a:ea typeface="Calibri" panose="020F0502020204030204" pitchFamily="34" charset="0"/>
                <a:cs typeface="Times New Roman" panose="02020603050405020304" pitchFamily="18" charset="0"/>
              </a:rPr>
            </a:br>
            <a:r>
              <a:rPr lang="de-DE" sz="3200" dirty="0">
                <a:effectLst/>
                <a:latin typeface="Calibri" panose="020F0502020204030204" pitchFamily="34" charset="0"/>
                <a:ea typeface="Calibri" panose="020F0502020204030204" pitchFamily="34" charset="0"/>
                <a:cs typeface="Times New Roman" panose="02020603050405020304" pitchFamily="18" charset="0"/>
              </a:rPr>
              <a:t>Und seufze ich, liegt es an Gottes Hand, </a:t>
            </a:r>
            <a:br>
              <a:rPr lang="de-DE" sz="3200" dirty="0">
                <a:effectLst/>
                <a:latin typeface="Calibri" panose="020F0502020204030204" pitchFamily="34" charset="0"/>
                <a:ea typeface="Calibri" panose="020F0502020204030204" pitchFamily="34" charset="0"/>
                <a:cs typeface="Times New Roman" panose="02020603050405020304" pitchFamily="18" charset="0"/>
              </a:rPr>
            </a:br>
            <a:r>
              <a:rPr lang="de-DE" sz="3200" dirty="0">
                <a:effectLst/>
                <a:latin typeface="Calibri" panose="020F0502020204030204" pitchFamily="34" charset="0"/>
                <a:ea typeface="Calibri" panose="020F0502020204030204" pitchFamily="34" charset="0"/>
                <a:cs typeface="Times New Roman" panose="02020603050405020304" pitchFamily="18" charset="0"/>
              </a:rPr>
              <a:t>die mich noch immer niederdrückt. </a:t>
            </a:r>
            <a:br>
              <a:rPr lang="de-DE" sz="3200" dirty="0">
                <a:effectLst/>
                <a:latin typeface="Calibri" panose="020F0502020204030204" pitchFamily="34" charset="0"/>
                <a:ea typeface="Calibri" panose="020F0502020204030204" pitchFamily="34" charset="0"/>
                <a:cs typeface="Times New Roman" panose="02020603050405020304" pitchFamily="18" charset="0"/>
              </a:rPr>
            </a:br>
            <a:r>
              <a:rPr lang="de-DE" sz="3200" baseline="30000" dirty="0">
                <a:effectLst/>
                <a:latin typeface="Calibri" panose="020F0502020204030204" pitchFamily="34" charset="0"/>
                <a:ea typeface="Calibri" panose="020F0502020204030204" pitchFamily="34" charset="0"/>
                <a:cs typeface="Times New Roman" panose="02020603050405020304" pitchFamily="18" charset="0"/>
              </a:rPr>
              <a:t>3 </a:t>
            </a:r>
            <a:r>
              <a:rPr lang="de-DE" sz="3200" dirty="0">
                <a:effectLst/>
                <a:latin typeface="Calibri" panose="020F0502020204030204" pitchFamily="34" charset="0"/>
                <a:ea typeface="Calibri" panose="020F0502020204030204" pitchFamily="34" charset="0"/>
                <a:cs typeface="Times New Roman" panose="02020603050405020304" pitchFamily="18" charset="0"/>
              </a:rPr>
              <a:t>Ach, wenn ich doch nur wüsste, wo ich ihn finde. </a:t>
            </a:r>
            <a:br>
              <a:rPr lang="de-DE" sz="3200" dirty="0">
                <a:effectLst/>
                <a:latin typeface="Calibri" panose="020F0502020204030204" pitchFamily="34" charset="0"/>
                <a:ea typeface="Calibri" panose="020F0502020204030204" pitchFamily="34" charset="0"/>
                <a:cs typeface="Times New Roman" panose="02020603050405020304" pitchFamily="18" charset="0"/>
              </a:rPr>
            </a:br>
            <a:r>
              <a:rPr lang="de-DE" sz="3200" dirty="0">
                <a:effectLst/>
                <a:latin typeface="Calibri" panose="020F0502020204030204" pitchFamily="34" charset="0"/>
                <a:ea typeface="Calibri" panose="020F0502020204030204" pitchFamily="34" charset="0"/>
                <a:cs typeface="Times New Roman" panose="02020603050405020304" pitchFamily="18" charset="0"/>
              </a:rPr>
              <a:t>Dann ging ich hin zu seinem Richterthron. </a:t>
            </a:r>
            <a:br>
              <a:rPr lang="de-DE" sz="3200" dirty="0">
                <a:effectLst/>
                <a:latin typeface="Calibri" panose="020F0502020204030204" pitchFamily="34" charset="0"/>
                <a:ea typeface="Calibri" panose="020F0502020204030204" pitchFamily="34" charset="0"/>
                <a:cs typeface="Times New Roman" panose="02020603050405020304" pitchFamily="18" charset="0"/>
              </a:rPr>
            </a:br>
            <a:r>
              <a:rPr lang="de-DE" sz="3200" baseline="30000" dirty="0">
                <a:effectLst/>
                <a:latin typeface="Calibri" panose="020F0502020204030204" pitchFamily="34" charset="0"/>
                <a:ea typeface="Calibri" panose="020F0502020204030204" pitchFamily="34" charset="0"/>
                <a:cs typeface="Times New Roman" panose="02020603050405020304" pitchFamily="18" charset="0"/>
              </a:rPr>
              <a:t>4 </a:t>
            </a:r>
            <a:r>
              <a:rPr lang="de-DE" sz="3200" dirty="0">
                <a:effectLst/>
                <a:latin typeface="Calibri" panose="020F0502020204030204" pitchFamily="34" charset="0"/>
                <a:ea typeface="Calibri" panose="020F0502020204030204" pitchFamily="34" charset="0"/>
                <a:cs typeface="Times New Roman" panose="02020603050405020304" pitchFamily="18" charset="0"/>
              </a:rPr>
              <a:t>Ich würde meinen Rechtsfall vor ihn bringen </a:t>
            </a:r>
            <a:br>
              <a:rPr lang="de-DE" sz="3200" dirty="0">
                <a:effectLst/>
                <a:latin typeface="Calibri" panose="020F0502020204030204" pitchFamily="34" charset="0"/>
                <a:ea typeface="Calibri" panose="020F0502020204030204" pitchFamily="34" charset="0"/>
                <a:cs typeface="Times New Roman" panose="02020603050405020304" pitchFamily="18" charset="0"/>
              </a:rPr>
            </a:br>
            <a:r>
              <a:rPr lang="de-DE" sz="3200" dirty="0">
                <a:effectLst/>
                <a:latin typeface="Calibri" panose="020F0502020204030204" pitchFamily="34" charset="0"/>
                <a:ea typeface="Calibri" panose="020F0502020204030204" pitchFamily="34" charset="0"/>
                <a:cs typeface="Times New Roman" panose="02020603050405020304" pitchFamily="18" charset="0"/>
              </a:rPr>
              <a:t>und ihm die Gründe nennen, die mich entlasten. </a:t>
            </a:r>
            <a:br>
              <a:rPr lang="de-DE" sz="3200" dirty="0">
                <a:effectLst/>
                <a:latin typeface="Calibri" panose="020F0502020204030204" pitchFamily="34" charset="0"/>
                <a:ea typeface="Calibri" panose="020F0502020204030204" pitchFamily="34" charset="0"/>
                <a:cs typeface="Times New Roman" panose="02020603050405020304" pitchFamily="18" charset="0"/>
              </a:rPr>
            </a:br>
            <a:r>
              <a:rPr lang="de-DE" sz="3200" baseline="30000" dirty="0">
                <a:effectLst/>
                <a:latin typeface="Calibri" panose="020F0502020204030204" pitchFamily="34" charset="0"/>
                <a:ea typeface="Calibri" panose="020F0502020204030204" pitchFamily="34" charset="0"/>
                <a:cs typeface="Times New Roman" panose="02020603050405020304" pitchFamily="18" charset="0"/>
              </a:rPr>
              <a:t>5 </a:t>
            </a:r>
            <a:r>
              <a:rPr lang="de-DE" sz="3200" dirty="0">
                <a:effectLst/>
                <a:latin typeface="Calibri" panose="020F0502020204030204" pitchFamily="34" charset="0"/>
                <a:ea typeface="Calibri" panose="020F0502020204030204" pitchFamily="34" charset="0"/>
                <a:cs typeface="Times New Roman" panose="02020603050405020304" pitchFamily="18" charset="0"/>
              </a:rPr>
              <a:t>Dann wird er mir Rede und Antwort stehen. </a:t>
            </a:r>
            <a:br>
              <a:rPr lang="de-DE" sz="3200" dirty="0">
                <a:effectLst/>
                <a:latin typeface="Calibri" panose="020F0502020204030204" pitchFamily="34" charset="0"/>
                <a:ea typeface="Calibri" panose="020F0502020204030204" pitchFamily="34" charset="0"/>
                <a:cs typeface="Times New Roman" panose="02020603050405020304" pitchFamily="18" charset="0"/>
              </a:rPr>
            </a:br>
            <a:r>
              <a:rPr lang="de-DE" sz="3200" dirty="0">
                <a:effectLst/>
                <a:latin typeface="Calibri" panose="020F0502020204030204" pitchFamily="34" charset="0"/>
                <a:ea typeface="Calibri" panose="020F0502020204030204" pitchFamily="34" charset="0"/>
                <a:cs typeface="Times New Roman" panose="02020603050405020304" pitchFamily="18" charset="0"/>
              </a:rPr>
              <a:t>Ich möchte verstehen, was er mir zu sagen hat. </a:t>
            </a:r>
            <a:br>
              <a:rPr lang="de-DE" sz="3200" dirty="0">
                <a:effectLst/>
                <a:latin typeface="Calibri" panose="020F0502020204030204" pitchFamily="34" charset="0"/>
                <a:ea typeface="Calibri" panose="020F0502020204030204" pitchFamily="34" charset="0"/>
                <a:cs typeface="Times New Roman" panose="02020603050405020304" pitchFamily="18" charset="0"/>
              </a:rPr>
            </a:br>
            <a:r>
              <a:rPr lang="de-DE" sz="3200" baseline="30000" dirty="0">
                <a:effectLst/>
                <a:latin typeface="Calibri" panose="020F0502020204030204" pitchFamily="34" charset="0"/>
                <a:ea typeface="Calibri" panose="020F0502020204030204" pitchFamily="34" charset="0"/>
                <a:cs typeface="Times New Roman" panose="02020603050405020304" pitchFamily="18" charset="0"/>
              </a:rPr>
              <a:t>6 </a:t>
            </a:r>
            <a:r>
              <a:rPr lang="de-DE" sz="3200" dirty="0">
                <a:effectLst/>
                <a:latin typeface="Calibri" panose="020F0502020204030204" pitchFamily="34" charset="0"/>
                <a:ea typeface="Calibri" panose="020F0502020204030204" pitchFamily="34" charset="0"/>
                <a:cs typeface="Times New Roman" panose="02020603050405020304" pitchFamily="18" charset="0"/>
              </a:rPr>
              <a:t>Ob er mich dann mit Gewalt in die Schranken weist? </a:t>
            </a:r>
            <a:br>
              <a:rPr lang="de-DE" sz="3200" dirty="0">
                <a:effectLst/>
                <a:latin typeface="Calibri" panose="020F0502020204030204" pitchFamily="34" charset="0"/>
                <a:ea typeface="Calibri" panose="020F0502020204030204" pitchFamily="34" charset="0"/>
                <a:cs typeface="Times New Roman" panose="02020603050405020304" pitchFamily="18" charset="0"/>
              </a:rPr>
            </a:br>
            <a:r>
              <a:rPr lang="de-DE" sz="3200" dirty="0">
                <a:effectLst/>
                <a:latin typeface="Calibri" panose="020F0502020204030204" pitchFamily="34" charset="0"/>
                <a:ea typeface="Calibri" panose="020F0502020204030204" pitchFamily="34" charset="0"/>
                <a:cs typeface="Times New Roman" panose="02020603050405020304" pitchFamily="18" charset="0"/>
              </a:rPr>
              <a:t>Nein! Er wird bestimmt Rücksicht auf mich nehmen. </a:t>
            </a:r>
            <a:br>
              <a:rPr lang="de-DE" sz="3200" dirty="0">
                <a:effectLst/>
                <a:latin typeface="Calibri" panose="020F0502020204030204" pitchFamily="34" charset="0"/>
                <a:ea typeface="Calibri" panose="020F0502020204030204" pitchFamily="34" charset="0"/>
                <a:cs typeface="Times New Roman" panose="02020603050405020304" pitchFamily="18" charset="0"/>
              </a:rPr>
            </a:br>
            <a:r>
              <a:rPr lang="de-DE" sz="3200" baseline="30000" dirty="0">
                <a:effectLst/>
                <a:latin typeface="Calibri" panose="020F0502020204030204" pitchFamily="34" charset="0"/>
                <a:ea typeface="Calibri" panose="020F0502020204030204" pitchFamily="34" charset="0"/>
                <a:cs typeface="Times New Roman" panose="02020603050405020304" pitchFamily="18" charset="0"/>
              </a:rPr>
              <a:t>7 </a:t>
            </a:r>
            <a:r>
              <a:rPr lang="de-DE" sz="3200" dirty="0">
                <a:effectLst/>
                <a:latin typeface="Calibri" panose="020F0502020204030204" pitchFamily="34" charset="0"/>
                <a:ea typeface="Calibri" panose="020F0502020204030204" pitchFamily="34" charset="0"/>
                <a:cs typeface="Times New Roman" panose="02020603050405020304" pitchFamily="18" charset="0"/>
              </a:rPr>
              <a:t>Dann kann ich offen und ehrlich mit ihm streiten </a:t>
            </a:r>
            <a:br>
              <a:rPr lang="de-DE" sz="3200" dirty="0">
                <a:effectLst/>
                <a:latin typeface="Calibri" panose="020F0502020204030204" pitchFamily="34" charset="0"/>
                <a:ea typeface="Calibri" panose="020F0502020204030204" pitchFamily="34" charset="0"/>
                <a:cs typeface="Times New Roman" panose="02020603050405020304" pitchFamily="18" charset="0"/>
              </a:rPr>
            </a:br>
            <a:r>
              <a:rPr lang="de-DE" sz="3200" dirty="0">
                <a:effectLst/>
                <a:latin typeface="Calibri" panose="020F0502020204030204" pitchFamily="34" charset="0"/>
                <a:ea typeface="Calibri" panose="020F0502020204030204" pitchFamily="34" charset="0"/>
                <a:cs typeface="Times New Roman" panose="02020603050405020304" pitchFamily="18" charset="0"/>
              </a:rPr>
              <a:t>und dort mein Recht für immer durchsetzen. </a:t>
            </a:r>
          </a:p>
        </p:txBody>
      </p:sp>
    </p:spTree>
    <p:extLst>
      <p:ext uri="{BB962C8B-B14F-4D97-AF65-F5344CB8AC3E}">
        <p14:creationId xmlns:p14="http://schemas.microsoft.com/office/powerpoint/2010/main" val="813591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0D3330-CD7E-40AE-AA7F-FD974A157405}"/>
              </a:ext>
            </a:extLst>
          </p:cNvPr>
          <p:cNvSpPr>
            <a:spLocks noGrp="1"/>
          </p:cNvSpPr>
          <p:nvPr>
            <p:ph type="ctrTitle"/>
          </p:nvPr>
        </p:nvSpPr>
        <p:spPr>
          <a:xfrm>
            <a:off x="296333" y="284162"/>
            <a:ext cx="11777134" cy="6472237"/>
          </a:xfrm>
        </p:spPr>
        <p:txBody>
          <a:bodyPr anchor="ctr">
            <a:normAutofit/>
          </a:bodyPr>
          <a:lstStyle/>
          <a:p>
            <a:pPr algn="l"/>
            <a:r>
              <a:rPr lang="de-DE" sz="4800" dirty="0">
                <a:effectLst/>
                <a:latin typeface="Calibri" panose="020F0502020204030204" pitchFamily="34" charset="0"/>
                <a:ea typeface="Calibri" panose="020F0502020204030204" pitchFamily="34" charset="0"/>
                <a:cs typeface="Times New Roman" panose="02020603050405020304" pitchFamily="18" charset="0"/>
              </a:rPr>
              <a:t>Simon, Simon! Sieh doch: der Satan hat sich von Gott erbeten, euch durchzusieben wie den Weizen! Aber ich habe für dich gebetet, dass dein Glaube nicht aufhört.“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Lukas 22, 31</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endParaRPr lang="de-DE" sz="7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340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0D3330-CD7E-40AE-AA7F-FD974A157405}"/>
              </a:ext>
            </a:extLst>
          </p:cNvPr>
          <p:cNvSpPr>
            <a:spLocks noGrp="1"/>
          </p:cNvSpPr>
          <p:nvPr>
            <p:ph type="ctrTitle"/>
          </p:nvPr>
        </p:nvSpPr>
        <p:spPr>
          <a:xfrm>
            <a:off x="296333" y="284162"/>
            <a:ext cx="11777134" cy="6472237"/>
          </a:xfrm>
        </p:spPr>
        <p:txBody>
          <a:bodyPr anchor="ctr">
            <a:normAutofit/>
          </a:bodyPr>
          <a:lstStyle/>
          <a:p>
            <a:pPr algn="l"/>
            <a:r>
              <a:rPr lang="de-DE" sz="4800" dirty="0">
                <a:effectLst/>
                <a:latin typeface="Calibri" panose="020F0502020204030204" pitchFamily="34" charset="0"/>
                <a:ea typeface="Calibri" panose="020F0502020204030204" pitchFamily="34" charset="0"/>
                <a:cs typeface="Times New Roman" panose="02020603050405020304" pitchFamily="18" charset="0"/>
              </a:rPr>
              <a:t>„Denn so sehr hat Gott die Welt geliebt, dass er seinen einzigen Sohn für sie hingab.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Jeder, der an ihn glaubt, soll nicht verloren gehen,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sondern das ewige Leben haben.“</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Johannes 3, 16</a:t>
            </a:r>
          </a:p>
        </p:txBody>
      </p:sp>
    </p:spTree>
    <p:extLst>
      <p:ext uri="{BB962C8B-B14F-4D97-AF65-F5344CB8AC3E}">
        <p14:creationId xmlns:p14="http://schemas.microsoft.com/office/powerpoint/2010/main" val="3575284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0D3330-CD7E-40AE-AA7F-FD974A157405}"/>
              </a:ext>
            </a:extLst>
          </p:cNvPr>
          <p:cNvSpPr>
            <a:spLocks noGrp="1"/>
          </p:cNvSpPr>
          <p:nvPr>
            <p:ph type="ctrTitle"/>
          </p:nvPr>
        </p:nvSpPr>
        <p:spPr>
          <a:xfrm>
            <a:off x="296333" y="284162"/>
            <a:ext cx="11777134" cy="6472237"/>
          </a:xfrm>
        </p:spPr>
        <p:txBody>
          <a:bodyPr anchor="ctr">
            <a:normAutofit/>
          </a:bodyPr>
          <a:lstStyle/>
          <a:p>
            <a:pPr algn="l"/>
            <a:r>
              <a:rPr lang="de-DE" sz="4800" dirty="0">
                <a:effectLst/>
                <a:latin typeface="Calibri" panose="020F0502020204030204" pitchFamily="34" charset="0"/>
                <a:ea typeface="Calibri" panose="020F0502020204030204" pitchFamily="34" charset="0"/>
                <a:cs typeface="Times New Roman" panose="02020603050405020304" pitchFamily="18" charset="0"/>
              </a:rPr>
              <a:t>Ich bin zutiefst überzeugt: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Nichts kann uns von der Liebe Gottes trennen –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nicht der Tod und auch nicht das Leben,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keine Engel und keine weltlichen Mächte,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nichts Gegenwärtiges und nichts Zukünftiges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und auch keine andere gottfeindliche Kraft. </a:t>
            </a:r>
          </a:p>
        </p:txBody>
      </p:sp>
    </p:spTree>
    <p:extLst>
      <p:ext uri="{BB962C8B-B14F-4D97-AF65-F5344CB8AC3E}">
        <p14:creationId xmlns:p14="http://schemas.microsoft.com/office/powerpoint/2010/main" val="1077689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0D3330-CD7E-40AE-AA7F-FD974A157405}"/>
              </a:ext>
            </a:extLst>
          </p:cNvPr>
          <p:cNvSpPr>
            <a:spLocks noGrp="1"/>
          </p:cNvSpPr>
          <p:nvPr>
            <p:ph type="ctrTitle"/>
          </p:nvPr>
        </p:nvSpPr>
        <p:spPr>
          <a:xfrm>
            <a:off x="296333" y="284162"/>
            <a:ext cx="11777134" cy="6472237"/>
          </a:xfrm>
        </p:spPr>
        <p:txBody>
          <a:bodyPr anchor="ctr">
            <a:normAutofit/>
          </a:bodyPr>
          <a:lstStyle/>
          <a:p>
            <a:pPr algn="l"/>
            <a:r>
              <a:rPr lang="de-DE" sz="4800" baseline="30000" dirty="0">
                <a:effectLst/>
                <a:latin typeface="Calibri" panose="020F0502020204030204" pitchFamily="34" charset="0"/>
                <a:ea typeface="Calibri" panose="020F0502020204030204" pitchFamily="34" charset="0"/>
                <a:cs typeface="Times New Roman" panose="02020603050405020304" pitchFamily="18" charset="0"/>
              </a:rPr>
              <a:t>39 </a:t>
            </a:r>
            <a:r>
              <a:rPr lang="de-DE" sz="4800" dirty="0">
                <a:effectLst/>
                <a:latin typeface="Calibri" panose="020F0502020204030204" pitchFamily="34" charset="0"/>
                <a:ea typeface="Calibri" panose="020F0502020204030204" pitchFamily="34" charset="0"/>
                <a:cs typeface="Times New Roman" panose="02020603050405020304" pitchFamily="18" charset="0"/>
              </a:rPr>
              <a:t>Nichts Über- oder Unterirdisches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und auch nicht irgendetwas anderes,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das Gott geschaffen hat –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nichts von alledem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kann uns von der Liebe Gottes trennen.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In Christus Jesus, unserem Herrn,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hat Gott uns diese Liebe geschenkt.</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Römer 8,38</a:t>
            </a:r>
          </a:p>
        </p:txBody>
      </p:sp>
    </p:spTree>
    <p:extLst>
      <p:ext uri="{BB962C8B-B14F-4D97-AF65-F5344CB8AC3E}">
        <p14:creationId xmlns:p14="http://schemas.microsoft.com/office/powerpoint/2010/main" val="3118666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0D3330-CD7E-40AE-AA7F-FD974A157405}"/>
              </a:ext>
            </a:extLst>
          </p:cNvPr>
          <p:cNvSpPr>
            <a:spLocks noGrp="1"/>
          </p:cNvSpPr>
          <p:nvPr>
            <p:ph type="ctrTitle"/>
          </p:nvPr>
        </p:nvSpPr>
        <p:spPr>
          <a:xfrm>
            <a:off x="296333" y="284162"/>
            <a:ext cx="11777134" cy="6472237"/>
          </a:xfrm>
        </p:spPr>
        <p:txBody>
          <a:bodyPr anchor="ctr">
            <a:normAutofit/>
          </a:bodyPr>
          <a:lstStyle/>
          <a:p>
            <a:pPr algn="l"/>
            <a:r>
              <a:rPr lang="de-DE" sz="4800" dirty="0">
                <a:effectLst/>
                <a:latin typeface="Calibri" panose="020F0502020204030204" pitchFamily="34" charset="0"/>
                <a:ea typeface="Calibri" panose="020F0502020204030204" pitchFamily="34" charset="0"/>
                <a:cs typeface="Times New Roman" panose="02020603050405020304" pitchFamily="18" charset="0"/>
              </a:rPr>
              <a:t>In der Welt habt ihr Angst.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Aber fasst Mut, ich habe die Welt besiegt! </a:t>
            </a:r>
            <a:br>
              <a:rPr lang="de-DE" sz="4800" dirty="0">
                <a:effectLst/>
                <a:latin typeface="Calibri" panose="020F0502020204030204" pitchFamily="34" charset="0"/>
                <a:ea typeface="Calibri" panose="020F0502020204030204" pitchFamily="34" charset="0"/>
                <a:cs typeface="Times New Roman" panose="02020603050405020304" pitchFamily="18" charset="0"/>
              </a:rPr>
            </a:br>
            <a:br>
              <a:rPr lang="de-DE" sz="4800" dirty="0">
                <a:effectLst/>
                <a:latin typeface="Calibri" panose="020F0502020204030204" pitchFamily="34" charset="0"/>
                <a:ea typeface="Calibri" panose="020F0502020204030204" pitchFamily="34" charset="0"/>
                <a:cs typeface="Times New Roman" panose="02020603050405020304" pitchFamily="18" charset="0"/>
              </a:rPr>
            </a:br>
            <a:r>
              <a:rPr lang="de-DE" sz="4800" dirty="0">
                <a:effectLst/>
                <a:latin typeface="Calibri" panose="020F0502020204030204" pitchFamily="34" charset="0"/>
                <a:ea typeface="Calibri" panose="020F0502020204030204" pitchFamily="34" charset="0"/>
                <a:cs typeface="Times New Roman" panose="02020603050405020304" pitchFamily="18" charset="0"/>
              </a:rPr>
              <a:t>Johannes 16, 32</a:t>
            </a:r>
          </a:p>
        </p:txBody>
      </p:sp>
    </p:spTree>
    <p:extLst>
      <p:ext uri="{BB962C8B-B14F-4D97-AF65-F5344CB8AC3E}">
        <p14:creationId xmlns:p14="http://schemas.microsoft.com/office/powerpoint/2010/main" val="289736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0D3330-CD7E-40AE-AA7F-FD974A157405}"/>
              </a:ext>
            </a:extLst>
          </p:cNvPr>
          <p:cNvSpPr>
            <a:spLocks noGrp="1"/>
          </p:cNvSpPr>
          <p:nvPr>
            <p:ph type="ctrTitle"/>
          </p:nvPr>
        </p:nvSpPr>
        <p:spPr>
          <a:xfrm>
            <a:off x="296333" y="284162"/>
            <a:ext cx="11777134" cy="6472237"/>
          </a:xfrm>
        </p:spPr>
        <p:txBody>
          <a:bodyPr anchor="ctr">
            <a:normAutofit/>
          </a:bodyPr>
          <a:lstStyle/>
          <a:p>
            <a:pPr algn="l"/>
            <a:r>
              <a:rPr lang="de-DE" sz="4000" baseline="30000" dirty="0">
                <a:effectLst/>
                <a:latin typeface="Calibri" panose="020F0502020204030204" pitchFamily="34" charset="0"/>
                <a:ea typeface="Calibri" panose="020F0502020204030204" pitchFamily="34" charset="0"/>
                <a:cs typeface="Times New Roman" panose="02020603050405020304" pitchFamily="18" charset="0"/>
              </a:rPr>
              <a:t>8 </a:t>
            </a:r>
            <a:r>
              <a:rPr lang="de-DE" sz="4000" dirty="0">
                <a:effectLst/>
                <a:latin typeface="Calibri" panose="020F0502020204030204" pitchFamily="34" charset="0"/>
                <a:ea typeface="Calibri" panose="020F0502020204030204" pitchFamily="34" charset="0"/>
                <a:cs typeface="Times New Roman" panose="02020603050405020304" pitchFamily="18" charset="0"/>
              </a:rPr>
              <a:t>Doch wenn ich nach Osten gehe, ist Gott nicht da. </a:t>
            </a:r>
            <a:br>
              <a:rPr lang="de-DE" sz="4000" dirty="0">
                <a:effectLst/>
                <a:latin typeface="Calibri" panose="020F0502020204030204" pitchFamily="34" charset="0"/>
                <a:ea typeface="Calibri" panose="020F0502020204030204" pitchFamily="34" charset="0"/>
                <a:cs typeface="Times New Roman" panose="02020603050405020304" pitchFamily="18" charset="0"/>
              </a:rPr>
            </a:br>
            <a:r>
              <a:rPr lang="de-DE" sz="4000" dirty="0">
                <a:effectLst/>
                <a:latin typeface="Calibri" panose="020F0502020204030204" pitchFamily="34" charset="0"/>
                <a:ea typeface="Calibri" panose="020F0502020204030204" pitchFamily="34" charset="0"/>
                <a:cs typeface="Times New Roman" panose="02020603050405020304" pitchFamily="18" charset="0"/>
              </a:rPr>
              <a:t>Auch im Westen kann ich ihn nicht finden. </a:t>
            </a:r>
            <a:br>
              <a:rPr lang="de-DE" sz="4000" dirty="0">
                <a:effectLst/>
                <a:latin typeface="Calibri" panose="020F0502020204030204" pitchFamily="34" charset="0"/>
                <a:ea typeface="Calibri" panose="020F0502020204030204" pitchFamily="34" charset="0"/>
                <a:cs typeface="Times New Roman" panose="02020603050405020304" pitchFamily="18" charset="0"/>
              </a:rPr>
            </a:br>
            <a:r>
              <a:rPr lang="de-DE" sz="4000" baseline="30000" dirty="0">
                <a:effectLst/>
                <a:latin typeface="Calibri" panose="020F0502020204030204" pitchFamily="34" charset="0"/>
                <a:ea typeface="Calibri" panose="020F0502020204030204" pitchFamily="34" charset="0"/>
                <a:cs typeface="Times New Roman" panose="02020603050405020304" pitchFamily="18" charset="0"/>
              </a:rPr>
              <a:t>9 </a:t>
            </a:r>
            <a:r>
              <a:rPr lang="de-DE" sz="4000" dirty="0">
                <a:effectLst/>
                <a:latin typeface="Calibri" panose="020F0502020204030204" pitchFamily="34" charset="0"/>
                <a:ea typeface="Calibri" panose="020F0502020204030204" pitchFamily="34" charset="0"/>
                <a:cs typeface="Times New Roman" panose="02020603050405020304" pitchFamily="18" charset="0"/>
              </a:rPr>
              <a:t>Im Norden bekomme ich ihn nicht zu fassen, </a:t>
            </a:r>
            <a:br>
              <a:rPr lang="de-DE" sz="4000" dirty="0">
                <a:effectLst/>
                <a:latin typeface="Calibri" panose="020F0502020204030204" pitchFamily="34" charset="0"/>
                <a:ea typeface="Calibri" panose="020F0502020204030204" pitchFamily="34" charset="0"/>
                <a:cs typeface="Times New Roman" panose="02020603050405020304" pitchFamily="18" charset="0"/>
              </a:rPr>
            </a:br>
            <a:r>
              <a:rPr lang="de-DE" sz="4000" dirty="0">
                <a:effectLst/>
                <a:latin typeface="Calibri" panose="020F0502020204030204" pitchFamily="34" charset="0"/>
                <a:ea typeface="Calibri" panose="020F0502020204030204" pitchFamily="34" charset="0"/>
                <a:cs typeface="Times New Roman" panose="02020603050405020304" pitchFamily="18" charset="0"/>
              </a:rPr>
              <a:t>und auch im Süden </a:t>
            </a:r>
            <a:r>
              <a:rPr lang="de-DE" sz="4000" dirty="0" err="1">
                <a:effectLst/>
                <a:latin typeface="Calibri" panose="020F0502020204030204" pitchFamily="34" charset="0"/>
                <a:ea typeface="Calibri" panose="020F0502020204030204" pitchFamily="34" charset="0"/>
                <a:cs typeface="Times New Roman" panose="02020603050405020304" pitchFamily="18" charset="0"/>
              </a:rPr>
              <a:t>seh</a:t>
            </a:r>
            <a:r>
              <a:rPr lang="de-DE" sz="4000" dirty="0">
                <a:effectLst/>
                <a:latin typeface="Calibri" panose="020F0502020204030204" pitchFamily="34" charset="0"/>
                <a:ea typeface="Calibri" panose="020F0502020204030204" pitchFamily="34" charset="0"/>
                <a:cs typeface="Times New Roman" panose="02020603050405020304" pitchFamily="18" charset="0"/>
              </a:rPr>
              <a:t>’ ich ihn nicht. </a:t>
            </a:r>
            <a:br>
              <a:rPr lang="de-DE" sz="4000" dirty="0">
                <a:effectLst/>
                <a:latin typeface="Calibri" panose="020F0502020204030204" pitchFamily="34" charset="0"/>
                <a:ea typeface="Calibri" panose="020F0502020204030204" pitchFamily="34" charset="0"/>
                <a:cs typeface="Times New Roman" panose="02020603050405020304" pitchFamily="18" charset="0"/>
              </a:rPr>
            </a:br>
            <a:r>
              <a:rPr lang="de-DE" sz="4000" baseline="30000" dirty="0">
                <a:effectLst/>
                <a:latin typeface="Calibri" panose="020F0502020204030204" pitchFamily="34" charset="0"/>
                <a:ea typeface="Calibri" panose="020F0502020204030204" pitchFamily="34" charset="0"/>
                <a:cs typeface="Times New Roman" panose="02020603050405020304" pitchFamily="18" charset="0"/>
              </a:rPr>
              <a:t>10 </a:t>
            </a:r>
            <a:r>
              <a:rPr lang="de-DE" sz="4000" dirty="0">
                <a:effectLst/>
                <a:latin typeface="Calibri" panose="020F0502020204030204" pitchFamily="34" charset="0"/>
                <a:ea typeface="Calibri" panose="020F0502020204030204" pitchFamily="34" charset="0"/>
                <a:cs typeface="Times New Roman" panose="02020603050405020304" pitchFamily="18" charset="0"/>
              </a:rPr>
              <a:t>Er aber kennt den Weg, auf dem ich bin. </a:t>
            </a:r>
            <a:br>
              <a:rPr lang="de-DE" sz="4000" dirty="0">
                <a:effectLst/>
                <a:latin typeface="Calibri" panose="020F0502020204030204" pitchFamily="34" charset="0"/>
                <a:ea typeface="Calibri" panose="020F0502020204030204" pitchFamily="34" charset="0"/>
                <a:cs typeface="Times New Roman" panose="02020603050405020304" pitchFamily="18" charset="0"/>
              </a:rPr>
            </a:br>
            <a:r>
              <a:rPr lang="de-DE" sz="4000" dirty="0">
                <a:effectLst/>
                <a:latin typeface="Calibri" panose="020F0502020204030204" pitchFamily="34" charset="0"/>
                <a:ea typeface="Calibri" panose="020F0502020204030204" pitchFamily="34" charset="0"/>
                <a:cs typeface="Times New Roman" panose="02020603050405020304" pitchFamily="18" charset="0"/>
              </a:rPr>
              <a:t>Wenn er mich prüft, so bin ich rein wie Gold. </a:t>
            </a:r>
            <a:br>
              <a:rPr lang="de-DE" sz="4000" dirty="0">
                <a:effectLst/>
                <a:latin typeface="Calibri" panose="020F0502020204030204" pitchFamily="34" charset="0"/>
                <a:ea typeface="Calibri" panose="020F0502020204030204" pitchFamily="34" charset="0"/>
                <a:cs typeface="Times New Roman" panose="02020603050405020304" pitchFamily="18" charset="0"/>
              </a:rPr>
            </a:br>
            <a:r>
              <a:rPr lang="de-DE" sz="4000" baseline="30000" dirty="0">
                <a:effectLst/>
                <a:latin typeface="Calibri" panose="020F0502020204030204" pitchFamily="34" charset="0"/>
                <a:ea typeface="Calibri" panose="020F0502020204030204" pitchFamily="34" charset="0"/>
                <a:cs typeface="Times New Roman" panose="02020603050405020304" pitchFamily="18" charset="0"/>
              </a:rPr>
              <a:t>11 </a:t>
            </a:r>
            <a:r>
              <a:rPr lang="de-DE" sz="4000" dirty="0">
                <a:effectLst/>
                <a:latin typeface="Calibri" panose="020F0502020204030204" pitchFamily="34" charset="0"/>
                <a:ea typeface="Calibri" panose="020F0502020204030204" pitchFamily="34" charset="0"/>
                <a:cs typeface="Times New Roman" panose="02020603050405020304" pitchFamily="18" charset="0"/>
              </a:rPr>
              <a:t>Denn ich lenkte meine Schritte in seine Richtung. </a:t>
            </a:r>
            <a:br>
              <a:rPr lang="de-DE" sz="4000" dirty="0">
                <a:effectLst/>
                <a:latin typeface="Calibri" panose="020F0502020204030204" pitchFamily="34" charset="0"/>
                <a:ea typeface="Calibri" panose="020F0502020204030204" pitchFamily="34" charset="0"/>
                <a:cs typeface="Times New Roman" panose="02020603050405020304" pitchFamily="18" charset="0"/>
              </a:rPr>
            </a:br>
            <a:r>
              <a:rPr lang="de-DE" sz="4000" dirty="0">
                <a:effectLst/>
                <a:latin typeface="Calibri" panose="020F0502020204030204" pitchFamily="34" charset="0"/>
                <a:ea typeface="Calibri" panose="020F0502020204030204" pitchFamily="34" charset="0"/>
                <a:cs typeface="Times New Roman" panose="02020603050405020304" pitchFamily="18" charset="0"/>
              </a:rPr>
              <a:t>Ich blieb auf seinem Weg und bog nicht davon ab. </a:t>
            </a:r>
            <a:br>
              <a:rPr lang="de-DE" sz="4000" dirty="0">
                <a:effectLst/>
                <a:latin typeface="Calibri" panose="020F0502020204030204" pitchFamily="34" charset="0"/>
                <a:ea typeface="Calibri" panose="020F0502020204030204" pitchFamily="34" charset="0"/>
                <a:cs typeface="Times New Roman" panose="02020603050405020304" pitchFamily="18" charset="0"/>
              </a:rPr>
            </a:br>
            <a:r>
              <a:rPr lang="de-DE" sz="4000" baseline="30000" dirty="0">
                <a:effectLst/>
                <a:latin typeface="Calibri" panose="020F0502020204030204" pitchFamily="34" charset="0"/>
                <a:ea typeface="Calibri" panose="020F0502020204030204" pitchFamily="34" charset="0"/>
                <a:cs typeface="Times New Roman" panose="02020603050405020304" pitchFamily="18" charset="0"/>
              </a:rPr>
              <a:t>12 </a:t>
            </a:r>
            <a:r>
              <a:rPr lang="de-DE" sz="4000" dirty="0">
                <a:effectLst/>
                <a:latin typeface="Calibri" panose="020F0502020204030204" pitchFamily="34" charset="0"/>
                <a:ea typeface="Calibri" panose="020F0502020204030204" pitchFamily="34" charset="0"/>
                <a:cs typeface="Times New Roman" panose="02020603050405020304" pitchFamily="18" charset="0"/>
              </a:rPr>
              <a:t>Seine Gebote las ich ihm von den Lippen ab. </a:t>
            </a:r>
            <a:br>
              <a:rPr lang="de-DE" sz="4000" dirty="0">
                <a:effectLst/>
                <a:latin typeface="Calibri" panose="020F0502020204030204" pitchFamily="34" charset="0"/>
                <a:ea typeface="Calibri" panose="020F0502020204030204" pitchFamily="34" charset="0"/>
                <a:cs typeface="Times New Roman" panose="02020603050405020304" pitchFamily="18" charset="0"/>
              </a:rPr>
            </a:br>
            <a:r>
              <a:rPr lang="de-DE" sz="4000" dirty="0">
                <a:effectLst/>
                <a:latin typeface="Calibri" panose="020F0502020204030204" pitchFamily="34" charset="0"/>
                <a:ea typeface="Calibri" panose="020F0502020204030204" pitchFamily="34" charset="0"/>
                <a:cs typeface="Times New Roman" panose="02020603050405020304" pitchFamily="18" charset="0"/>
              </a:rPr>
              <a:t>Und alle seine Worte bewahrte ich im Herzen. </a:t>
            </a:r>
          </a:p>
        </p:txBody>
      </p:sp>
    </p:spTree>
    <p:extLst>
      <p:ext uri="{BB962C8B-B14F-4D97-AF65-F5344CB8AC3E}">
        <p14:creationId xmlns:p14="http://schemas.microsoft.com/office/powerpoint/2010/main" val="122734417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601</Words>
  <Application>Microsoft Office PowerPoint</Application>
  <PresentationFormat>Breitbild</PresentationFormat>
  <Paragraphs>10</Paragraphs>
  <Slides>12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12</vt:i4>
      </vt:variant>
    </vt:vector>
  </HeadingPairs>
  <TitlesOfParts>
    <vt:vector size="16" baseType="lpstr">
      <vt:lpstr>Arial</vt:lpstr>
      <vt:lpstr>Calibri</vt:lpstr>
      <vt:lpstr>Calibri Light</vt:lpstr>
      <vt:lpstr>Office</vt:lpstr>
      <vt:lpstr>PowerPoint-Präsentation</vt:lpstr>
      <vt:lpstr>PowerPoint-Präsentation</vt:lpstr>
      <vt:lpstr>Auch heut bleib ich beim Widerspruch,  das ist der ganze Inhalt meiner Klage.  Und seufze ich, liegt es an Gottes Hand,  die mich noch immer niederdrückt.  3 Ach, wenn ich doch nur wüsste, wo ich ihn finde.  Dann ging ich hin zu seinem Richterthron.  4 Ich würde meinen Rechtsfall vor ihn bringen  und ihm die Gründe nennen, die mich entlasten.  5 Dann wird er mir Rede und Antwort stehen.  Ich möchte verstehen, was er mir zu sagen hat.  6 Ob er mich dann mit Gewalt in die Schranken weist?  Nein! Er wird bestimmt Rücksicht auf mich nehmen.  7 Dann kann ich offen und ehrlich mit ihm streiten  und dort mein Recht für immer durchsetzen. </vt:lpstr>
      <vt:lpstr>Simon, Simon! Sieh doch: der Satan hat sich von Gott erbeten, euch durchzusieben wie den Weizen! Aber ich habe für dich gebetet, dass dein Glaube nicht aufhört.“   Lukas 22, 31 </vt:lpstr>
      <vt:lpstr>„Denn so sehr hat Gott die Welt geliebt, dass er seinen einzigen Sohn für sie hingab.  Jeder, der an ihn glaubt, soll nicht verloren gehen,  sondern das ewige Leben haben.“  Johannes 3, 16</vt:lpstr>
      <vt:lpstr>Ich bin zutiefst überzeugt:  Nichts kann uns von der Liebe Gottes trennen –  nicht der Tod und auch nicht das Leben,  keine Engel und keine weltlichen Mächte,  nichts Gegenwärtiges und nichts Zukünftiges  und auch keine andere gottfeindliche Kraft. </vt:lpstr>
      <vt:lpstr>39 Nichts Über- oder Unterirdisches  und auch nicht irgendetwas anderes,  das Gott geschaffen hat –  nichts von alledem  kann uns von der Liebe Gottes trennen.  In Christus Jesus, unserem Herrn,  hat Gott uns diese Liebe geschenkt.  Römer 8,38</vt:lpstr>
      <vt:lpstr>In der Welt habt ihr Angst.  Aber fasst Mut, ich habe die Welt besiegt!   Johannes 16, 32</vt:lpstr>
      <vt:lpstr>8 Doch wenn ich nach Osten gehe, ist Gott nicht da.  Auch im Westen kann ich ihn nicht finden.  9 Im Norden bekomme ich ihn nicht zu fassen,  und auch im Süden seh’ ich ihn nicht.  10 Er aber kennt den Weg, auf dem ich bin.  Wenn er mich prüft, so bin ich rein wie Gold.  11 Denn ich lenkte meine Schritte in seine Richtung.  Ich blieb auf seinem Weg und bog nicht davon ab.  12 Seine Gebote las ich ihm von den Lippen ab.  Und alle seine Worte bewahrte ich im Herzen. </vt:lpstr>
      <vt:lpstr>13 Hat er etwas beschlossen, kann’s keiner verhindern.  Hat er sich dafür entschieden, führt er es aus.  14 Auch mit mir tut er, was er sich vorgenommen.  Und vieles mehr hat er noch im Sinn.  15 Darum erschrecke ich vor seinem Angesicht.  Wenn ich nur daran denke, macht es mir Angst.  16 Gott hat mir alle Zuversicht genommen,  der Allmächtige hat mich in Schrecken versetzt.</vt:lpstr>
      <vt:lpstr>„Ihr habt nichts Wahres über mich gesagt, so wie es mein Knecht Hiob getan hat.“   Hiob 42,7b</vt:lpstr>
      <vt:lpstr>„Ja, bis dahin kannte ich dich nur vom Hörensagen. Doch jetzt hat mein Auge dich wirklich gesehen.“   Hiob 42,2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Glückselig sind die, die hungern dürsten nach der Gerechtigkeit. Denn sie werden satt werden.“  (Matthäus 5,6)  Glückselig sind die, die verfolgt werden, weil sie für Gottes Gerechtigkeit eintreten. Denn ihnen gehört das Himmelreich. (Matthäus 5,10)    Denn ich sage euch: Eure Gerechtigkeit muss größer sein als die der Schriftgelehrten und Pharisäer. Sonst werdet ihr niemals in das Himmelreich kommen. (Matthäus 5,20)   Strebt vor allem anderen nach seinem Reich und nach seiner Gerechtigkeit – dann wird Gott euch auch das alles schenken. (Matthäus 6,33)</dc:title>
  <dc:creator>A. T.</dc:creator>
  <cp:lastModifiedBy>A. T.</cp:lastModifiedBy>
  <cp:revision>4</cp:revision>
  <dcterms:created xsi:type="dcterms:W3CDTF">2025-06-14T12:55:14Z</dcterms:created>
  <dcterms:modified xsi:type="dcterms:W3CDTF">2025-09-06T17:22:57Z</dcterms:modified>
</cp:coreProperties>
</file>